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558" r:id="rId3"/>
    <p:sldId id="12083" r:id="rId5"/>
    <p:sldId id="12069" r:id="rId6"/>
    <p:sldId id="1155" r:id="rId7"/>
    <p:sldId id="12107" r:id="rId8"/>
    <p:sldId id="12070" r:id="rId9"/>
    <p:sldId id="12084" r:id="rId10"/>
    <p:sldId id="12099" r:id="rId11"/>
    <p:sldId id="12098" r:id="rId12"/>
    <p:sldId id="12104" r:id="rId13"/>
    <p:sldId id="12105" r:id="rId14"/>
    <p:sldId id="12106" r:id="rId15"/>
    <p:sldId id="12048" r:id="rId16"/>
    <p:sldId id="12049" r:id="rId17"/>
    <p:sldId id="1164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E29F5D53-364B-4A24-B4B3-D6EC63421F31}">
          <p14:sldIdLst>
            <p14:sldId id="2558"/>
            <p14:sldId id="12083"/>
            <p14:sldId id="12069"/>
            <p14:sldId id="1155"/>
            <p14:sldId id="12107"/>
            <p14:sldId id="12070"/>
            <p14:sldId id="12084"/>
            <p14:sldId id="12099"/>
            <p14:sldId id="12098"/>
            <p14:sldId id="12104"/>
            <p14:sldId id="12105"/>
            <p14:sldId id="12106"/>
            <p14:sldId id="12048"/>
            <p14:sldId id="12049"/>
            <p14:sldId id="11646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T" initials="I" lastIdx="1" clrIdx="0"/>
  <p:cmAuthor id="4" name="作者" initials="A" lastIdx="15" clrIdx="3"/>
  <p:cmAuthor id="3" name="吴建平" initials="吴建平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83E4"/>
    <a:srgbClr val="26E7F6"/>
    <a:srgbClr val="0085EA"/>
    <a:srgbClr val="0086EB"/>
    <a:srgbClr val="FFCB1D"/>
    <a:srgbClr val="12325E"/>
    <a:srgbClr val="345291"/>
    <a:srgbClr val="000000"/>
    <a:srgbClr val="0C2B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95" autoAdjust="0"/>
    <p:restoredTop sz="96366" autoAdjust="0"/>
  </p:normalViewPr>
  <p:slideViewPr>
    <p:cSldViewPr snapToGrid="0" showGuides="1">
      <p:cViewPr varScale="1">
        <p:scale>
          <a:sx n="71" d="100"/>
          <a:sy n="71" d="100"/>
        </p:scale>
        <p:origin x="280" y="36"/>
      </p:cViewPr>
      <p:guideLst>
        <p:guide pos="4184"/>
        <p:guide orient="horz" pos="982"/>
        <p:guide orient="horz" pos="1925"/>
        <p:guide orient="horz" pos="312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172" y="7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9C0E8-2ACA-48F4-BDA6-4AAD143867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8A842-D6DB-45FE-99D1-C3649A40984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049F0-8764-4AD1-A70C-2978EDE46C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7B170-24B0-42DC-8E63-B98754FEB7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E7B170-24B0-42DC-8E63-B98754FEB7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E7B170-24B0-42DC-8E63-B98754FEB7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dirty="0"/>
              <a:t>行距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E7B170-24B0-42DC-8E63-B98754FEB7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6400C-B0AE-4935-A069-1983215DF1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 dirty="0">
                <a:sym typeface="+mn-ea"/>
              </a:rPr>
              <a:t>资产物资标识标准化，数据采集识别自动化，资产全资源可视化，资产治理标准化，资产管理联动化</a:t>
            </a:r>
            <a:endParaRPr lang="zh-CN" altLang="en-US" dirty="0">
              <a:sym typeface="+mn-ea"/>
            </a:endParaRPr>
          </a:p>
          <a:p>
            <a:r>
              <a:rPr lang="zh-CN" altLang="en-US"/>
              <a:t>客户 、人 、组织 、科目 、产品 、机器设备 、供应商 、资产 、物料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10.png"/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sxm\VI-公司ppt模板修改(2019-01-22)\PPT底图6-02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8400" y="0"/>
            <a:ext cx="1895778" cy="2186314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12593298" y="2366380"/>
            <a:ext cx="190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字体 微软雅黑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标题副标题加粗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正文不加粗</a:t>
            </a:r>
            <a:endParaRPr kumimoji="1" lang="zh-CN" altLang="en-US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0" y="4244454"/>
            <a:ext cx="12192000" cy="2613546"/>
          </a:xfrm>
          <a:prstGeom prst="rect">
            <a:avLst/>
          </a:prstGeom>
          <a:solidFill>
            <a:srgbClr val="19325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10242998" y="6628710"/>
            <a:ext cx="19008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+mn-ea"/>
                <a:cs typeface="Arial" panose="020B0604020202020204"/>
              </a:rPr>
              <a:t>© </a:t>
            </a:r>
            <a:r>
              <a:rPr lang="en-US" altLang="zh-CN" sz="600" kern="1200" baseline="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+mn-ea"/>
                <a:cs typeface="Arial" panose="020B0604020202020204"/>
              </a:rPr>
              <a:t> SINOVATIO </a:t>
            </a:r>
            <a:r>
              <a:rPr lang="en-US" altLang="zh-CN" sz="600" kern="12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+mn-ea"/>
                <a:cs typeface="Arial" panose="020B0604020202020204"/>
              </a:rPr>
              <a:t>Corporation. All rights reserved.</a:t>
            </a:r>
            <a:endParaRPr kumimoji="1"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589376" y="356483"/>
            <a:ext cx="1746479" cy="347367"/>
            <a:chOff x="4945063" y="3201988"/>
            <a:chExt cx="2298700" cy="457201"/>
          </a:xfrm>
        </p:grpSpPr>
        <p:sp>
          <p:nvSpPr>
            <p:cNvPr id="9" name="Freeform 5"/>
            <p:cNvSpPr/>
            <p:nvPr/>
          </p:nvSpPr>
          <p:spPr bwMode="auto">
            <a:xfrm>
              <a:off x="4945063" y="3201988"/>
              <a:ext cx="515938" cy="307975"/>
            </a:xfrm>
            <a:custGeom>
              <a:avLst/>
              <a:gdLst>
                <a:gd name="T0" fmla="*/ 100 w 137"/>
                <a:gd name="T1" fmla="*/ 11 h 80"/>
                <a:gd name="T2" fmla="*/ 95 w 137"/>
                <a:gd name="T3" fmla="*/ 1 h 80"/>
                <a:gd name="T4" fmla="*/ 34 w 137"/>
                <a:gd name="T5" fmla="*/ 43 h 80"/>
                <a:gd name="T6" fmla="*/ 70 w 137"/>
                <a:gd name="T7" fmla="*/ 26 h 80"/>
                <a:gd name="T8" fmla="*/ 0 w 137"/>
                <a:gd name="T9" fmla="*/ 80 h 80"/>
                <a:gd name="T10" fmla="*/ 48 w 137"/>
                <a:gd name="T11" fmla="*/ 80 h 80"/>
                <a:gd name="T12" fmla="*/ 137 w 137"/>
                <a:gd name="T13" fmla="*/ 16 h 80"/>
                <a:gd name="T14" fmla="*/ 137 w 137"/>
                <a:gd name="T15" fmla="*/ 0 h 80"/>
                <a:gd name="T16" fmla="*/ 100 w 137"/>
                <a:gd name="T17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80">
                  <a:moveTo>
                    <a:pt x="100" y="11"/>
                  </a:move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65" y="14"/>
                    <a:pt x="34" y="43"/>
                  </a:cubicBezTo>
                  <a:cubicBezTo>
                    <a:pt x="45" y="36"/>
                    <a:pt x="57" y="30"/>
                    <a:pt x="70" y="26"/>
                  </a:cubicBezTo>
                  <a:cubicBezTo>
                    <a:pt x="44" y="40"/>
                    <a:pt x="20" y="58"/>
                    <a:pt x="0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72" y="53"/>
                    <a:pt x="103" y="31"/>
                    <a:pt x="137" y="16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3"/>
                    <a:pt x="112" y="7"/>
                    <a:pt x="100" y="11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6681788" y="3279776"/>
              <a:ext cx="184150" cy="379413"/>
            </a:xfrm>
            <a:custGeom>
              <a:avLst/>
              <a:gdLst>
                <a:gd name="T0" fmla="*/ 26 w 49"/>
                <a:gd name="T1" fmla="*/ 0 h 99"/>
                <a:gd name="T2" fmla="*/ 8 w 49"/>
                <a:gd name="T3" fmla="*/ 0 h 99"/>
                <a:gd name="T4" fmla="*/ 8 w 49"/>
                <a:gd name="T5" fmla="*/ 25 h 99"/>
                <a:gd name="T6" fmla="*/ 0 w 49"/>
                <a:gd name="T7" fmla="*/ 25 h 99"/>
                <a:gd name="T8" fmla="*/ 0 w 49"/>
                <a:gd name="T9" fmla="*/ 41 h 99"/>
                <a:gd name="T10" fmla="*/ 8 w 49"/>
                <a:gd name="T11" fmla="*/ 41 h 99"/>
                <a:gd name="T12" fmla="*/ 8 w 49"/>
                <a:gd name="T13" fmla="*/ 72 h 99"/>
                <a:gd name="T14" fmla="*/ 8 w 49"/>
                <a:gd name="T15" fmla="*/ 72 h 99"/>
                <a:gd name="T16" fmla="*/ 8 w 49"/>
                <a:gd name="T17" fmla="*/ 73 h 99"/>
                <a:gd name="T18" fmla="*/ 34 w 49"/>
                <a:gd name="T19" fmla="*/ 99 h 99"/>
                <a:gd name="T20" fmla="*/ 35 w 49"/>
                <a:gd name="T21" fmla="*/ 99 h 99"/>
                <a:gd name="T22" fmla="*/ 38 w 49"/>
                <a:gd name="T23" fmla="*/ 99 h 99"/>
                <a:gd name="T24" fmla="*/ 38 w 49"/>
                <a:gd name="T25" fmla="*/ 88 h 99"/>
                <a:gd name="T26" fmla="*/ 35 w 49"/>
                <a:gd name="T27" fmla="*/ 87 h 99"/>
                <a:gd name="T28" fmla="*/ 26 w 49"/>
                <a:gd name="T29" fmla="*/ 77 h 99"/>
                <a:gd name="T30" fmla="*/ 26 w 49"/>
                <a:gd name="T31" fmla="*/ 70 h 99"/>
                <a:gd name="T32" fmla="*/ 26 w 49"/>
                <a:gd name="T33" fmla="*/ 70 h 99"/>
                <a:gd name="T34" fmla="*/ 26 w 49"/>
                <a:gd name="T35" fmla="*/ 41 h 99"/>
                <a:gd name="T36" fmla="*/ 49 w 49"/>
                <a:gd name="T37" fmla="*/ 41 h 99"/>
                <a:gd name="T38" fmla="*/ 49 w 49"/>
                <a:gd name="T39" fmla="*/ 25 h 99"/>
                <a:gd name="T40" fmla="*/ 26 w 49"/>
                <a:gd name="T41" fmla="*/ 25 h 99"/>
                <a:gd name="T42" fmla="*/ 26 w 49"/>
                <a:gd name="T4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99">
                  <a:moveTo>
                    <a:pt x="2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88"/>
                    <a:pt x="19" y="99"/>
                    <a:pt x="34" y="99"/>
                  </a:cubicBezTo>
                  <a:cubicBezTo>
                    <a:pt x="34" y="99"/>
                    <a:pt x="34" y="99"/>
                    <a:pt x="35" y="99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0" y="87"/>
                    <a:pt x="26" y="82"/>
                    <a:pt x="26" y="77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26" y="25"/>
                    <a:pt x="26" y="25"/>
                    <a:pt x="26" y="25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6135688" y="3375026"/>
              <a:ext cx="279400" cy="284163"/>
            </a:xfrm>
            <a:custGeom>
              <a:avLst/>
              <a:gdLst>
                <a:gd name="T0" fmla="*/ 133 w 176"/>
                <a:gd name="T1" fmla="*/ 0 h 179"/>
                <a:gd name="T2" fmla="*/ 88 w 176"/>
                <a:gd name="T3" fmla="*/ 116 h 179"/>
                <a:gd name="T4" fmla="*/ 43 w 176"/>
                <a:gd name="T5" fmla="*/ 0 h 179"/>
                <a:gd name="T6" fmla="*/ 0 w 176"/>
                <a:gd name="T7" fmla="*/ 0 h 179"/>
                <a:gd name="T8" fmla="*/ 69 w 176"/>
                <a:gd name="T9" fmla="*/ 179 h 179"/>
                <a:gd name="T10" fmla="*/ 107 w 176"/>
                <a:gd name="T11" fmla="*/ 179 h 179"/>
                <a:gd name="T12" fmla="*/ 176 w 176"/>
                <a:gd name="T13" fmla="*/ 0 h 179"/>
                <a:gd name="T14" fmla="*/ 133 w 176"/>
                <a:gd name="T1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79">
                  <a:moveTo>
                    <a:pt x="133" y="0"/>
                  </a:moveTo>
                  <a:lnTo>
                    <a:pt x="88" y="116"/>
                  </a:lnTo>
                  <a:lnTo>
                    <a:pt x="43" y="0"/>
                  </a:lnTo>
                  <a:lnTo>
                    <a:pt x="0" y="0"/>
                  </a:lnTo>
                  <a:lnTo>
                    <a:pt x="69" y="179"/>
                  </a:lnTo>
                  <a:lnTo>
                    <a:pt x="107" y="179"/>
                  </a:lnTo>
                  <a:lnTo>
                    <a:pt x="176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6881813" y="3375026"/>
              <a:ext cx="68263" cy="284163"/>
            </a:xfrm>
            <a:prstGeom prst="rect">
              <a:avLst/>
            </a:pr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6881813" y="3279776"/>
              <a:ext cx="68263" cy="73025"/>
            </a:xfrm>
            <a:prstGeom prst="rect">
              <a:avLst/>
            </a:pr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964363" y="3375026"/>
              <a:ext cx="279400" cy="284163"/>
            </a:xfrm>
            <a:custGeom>
              <a:avLst/>
              <a:gdLst>
                <a:gd name="T0" fmla="*/ 37 w 74"/>
                <a:gd name="T1" fmla="*/ 0 h 74"/>
                <a:gd name="T2" fmla="*/ 0 w 74"/>
                <a:gd name="T3" fmla="*/ 37 h 74"/>
                <a:gd name="T4" fmla="*/ 37 w 74"/>
                <a:gd name="T5" fmla="*/ 74 h 74"/>
                <a:gd name="T6" fmla="*/ 74 w 74"/>
                <a:gd name="T7" fmla="*/ 37 h 74"/>
                <a:gd name="T8" fmla="*/ 37 w 74"/>
                <a:gd name="T9" fmla="*/ 0 h 74"/>
                <a:gd name="T10" fmla="*/ 37 w 74"/>
                <a:gd name="T11" fmla="*/ 56 h 74"/>
                <a:gd name="T12" fmla="*/ 37 w 74"/>
                <a:gd name="T13" fmla="*/ 56 h 74"/>
                <a:gd name="T14" fmla="*/ 18 w 74"/>
                <a:gd name="T15" fmla="*/ 37 h 74"/>
                <a:gd name="T16" fmla="*/ 37 w 74"/>
                <a:gd name="T17" fmla="*/ 18 h 74"/>
                <a:gd name="T18" fmla="*/ 56 w 74"/>
                <a:gd name="T19" fmla="*/ 37 h 74"/>
                <a:gd name="T20" fmla="*/ 37 w 74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4" y="58"/>
                    <a:pt x="74" y="37"/>
                  </a:cubicBezTo>
                  <a:cubicBezTo>
                    <a:pt x="74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6388101" y="3375026"/>
              <a:ext cx="279400" cy="284163"/>
            </a:xfrm>
            <a:custGeom>
              <a:avLst/>
              <a:gdLst>
                <a:gd name="T0" fmla="*/ 56 w 74"/>
                <a:gd name="T1" fmla="*/ 5 h 74"/>
                <a:gd name="T2" fmla="*/ 37 w 74"/>
                <a:gd name="T3" fmla="*/ 0 h 74"/>
                <a:gd name="T4" fmla="*/ 0 w 74"/>
                <a:gd name="T5" fmla="*/ 37 h 74"/>
                <a:gd name="T6" fmla="*/ 37 w 74"/>
                <a:gd name="T7" fmla="*/ 74 h 74"/>
                <a:gd name="T8" fmla="*/ 56 w 74"/>
                <a:gd name="T9" fmla="*/ 69 h 74"/>
                <a:gd name="T10" fmla="*/ 56 w 74"/>
                <a:gd name="T11" fmla="*/ 74 h 74"/>
                <a:gd name="T12" fmla="*/ 74 w 74"/>
                <a:gd name="T13" fmla="*/ 74 h 74"/>
                <a:gd name="T14" fmla="*/ 74 w 74"/>
                <a:gd name="T15" fmla="*/ 0 h 74"/>
                <a:gd name="T16" fmla="*/ 56 w 74"/>
                <a:gd name="T17" fmla="*/ 0 h 74"/>
                <a:gd name="T18" fmla="*/ 56 w 74"/>
                <a:gd name="T19" fmla="*/ 5 h 74"/>
                <a:gd name="T20" fmla="*/ 56 w 74"/>
                <a:gd name="T21" fmla="*/ 37 h 74"/>
                <a:gd name="T22" fmla="*/ 56 w 74"/>
                <a:gd name="T23" fmla="*/ 37 h 74"/>
                <a:gd name="T24" fmla="*/ 37 w 74"/>
                <a:gd name="T25" fmla="*/ 56 h 74"/>
                <a:gd name="T26" fmla="*/ 18 w 74"/>
                <a:gd name="T27" fmla="*/ 37 h 74"/>
                <a:gd name="T28" fmla="*/ 37 w 74"/>
                <a:gd name="T29" fmla="*/ 18 h 74"/>
                <a:gd name="T30" fmla="*/ 56 w 74"/>
                <a:gd name="T31" fmla="*/ 3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4">
                  <a:moveTo>
                    <a:pt x="56" y="5"/>
                  </a:moveTo>
                  <a:cubicBezTo>
                    <a:pt x="50" y="2"/>
                    <a:pt x="44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58"/>
                    <a:pt x="16" y="74"/>
                    <a:pt x="37" y="74"/>
                  </a:cubicBezTo>
                  <a:cubicBezTo>
                    <a:pt x="44" y="74"/>
                    <a:pt x="50" y="72"/>
                    <a:pt x="56" y="6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56" y="5"/>
                  </a:lnTo>
                  <a:close/>
                  <a:moveTo>
                    <a:pt x="56" y="37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48"/>
                    <a:pt x="4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7" y="18"/>
                    <a:pt x="56" y="26"/>
                    <a:pt x="56" y="37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5505451" y="3375026"/>
              <a:ext cx="68263" cy="284163"/>
            </a:xfrm>
            <a:prstGeom prst="rect">
              <a:avLst/>
            </a:pr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5505451" y="3279776"/>
              <a:ext cx="68263" cy="73025"/>
            </a:xfrm>
            <a:prstGeom prst="rect">
              <a:avLst/>
            </a:pr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5049838" y="3375026"/>
              <a:ext cx="441325" cy="284163"/>
            </a:xfrm>
            <a:custGeom>
              <a:avLst/>
              <a:gdLst>
                <a:gd name="T0" fmla="*/ 0 w 117"/>
                <a:gd name="T1" fmla="*/ 74 h 74"/>
                <a:gd name="T2" fmla="*/ 47 w 117"/>
                <a:gd name="T3" fmla="*/ 74 h 74"/>
                <a:gd name="T4" fmla="*/ 117 w 117"/>
                <a:gd name="T5" fmla="*/ 0 h 74"/>
                <a:gd name="T6" fmla="*/ 70 w 117"/>
                <a:gd name="T7" fmla="*/ 0 h 74"/>
                <a:gd name="T8" fmla="*/ 0 w 11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74">
                  <a:moveTo>
                    <a:pt x="0" y="74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65" y="45"/>
                    <a:pt x="89" y="20"/>
                    <a:pt x="11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2" y="20"/>
                    <a:pt x="18" y="45"/>
                    <a:pt x="0" y="74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 noEditPoints="1"/>
            </p:cNvSpPr>
            <p:nvPr/>
          </p:nvSpPr>
          <p:spPr bwMode="auto">
            <a:xfrm>
              <a:off x="5883276" y="3375026"/>
              <a:ext cx="282575" cy="284163"/>
            </a:xfrm>
            <a:custGeom>
              <a:avLst/>
              <a:gdLst>
                <a:gd name="T0" fmla="*/ 37 w 75"/>
                <a:gd name="T1" fmla="*/ 0 h 74"/>
                <a:gd name="T2" fmla="*/ 0 w 75"/>
                <a:gd name="T3" fmla="*/ 37 h 74"/>
                <a:gd name="T4" fmla="*/ 37 w 75"/>
                <a:gd name="T5" fmla="*/ 74 h 74"/>
                <a:gd name="T6" fmla="*/ 75 w 75"/>
                <a:gd name="T7" fmla="*/ 37 h 74"/>
                <a:gd name="T8" fmla="*/ 37 w 75"/>
                <a:gd name="T9" fmla="*/ 0 h 74"/>
                <a:gd name="T10" fmla="*/ 37 w 75"/>
                <a:gd name="T11" fmla="*/ 56 h 74"/>
                <a:gd name="T12" fmla="*/ 37 w 75"/>
                <a:gd name="T13" fmla="*/ 56 h 74"/>
                <a:gd name="T14" fmla="*/ 18 w 75"/>
                <a:gd name="T15" fmla="*/ 37 h 74"/>
                <a:gd name="T16" fmla="*/ 37 w 75"/>
                <a:gd name="T17" fmla="*/ 18 h 74"/>
                <a:gd name="T18" fmla="*/ 56 w 75"/>
                <a:gd name="T19" fmla="*/ 37 h 74"/>
                <a:gd name="T20" fmla="*/ 37 w 75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5" y="58"/>
                    <a:pt x="75" y="37"/>
                  </a:cubicBezTo>
                  <a:cubicBezTo>
                    <a:pt x="75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6"/>
            <p:cNvSpPr/>
            <p:nvPr/>
          </p:nvSpPr>
          <p:spPr bwMode="auto">
            <a:xfrm>
              <a:off x="5589588" y="3375026"/>
              <a:ext cx="277813" cy="284163"/>
            </a:xfrm>
            <a:custGeom>
              <a:avLst/>
              <a:gdLst>
                <a:gd name="T0" fmla="*/ 37 w 74"/>
                <a:gd name="T1" fmla="*/ 0 h 74"/>
                <a:gd name="T2" fmla="*/ 18 w 74"/>
                <a:gd name="T3" fmla="*/ 5 h 74"/>
                <a:gd name="T4" fmla="*/ 18 w 74"/>
                <a:gd name="T5" fmla="*/ 0 h 74"/>
                <a:gd name="T6" fmla="*/ 0 w 74"/>
                <a:gd name="T7" fmla="*/ 0 h 74"/>
                <a:gd name="T8" fmla="*/ 0 w 74"/>
                <a:gd name="T9" fmla="*/ 74 h 74"/>
                <a:gd name="T10" fmla="*/ 18 w 74"/>
                <a:gd name="T11" fmla="*/ 74 h 74"/>
                <a:gd name="T12" fmla="*/ 18 w 74"/>
                <a:gd name="T13" fmla="*/ 21 h 74"/>
                <a:gd name="T14" fmla="*/ 34 w 74"/>
                <a:gd name="T15" fmla="*/ 14 h 74"/>
                <a:gd name="T16" fmla="*/ 56 w 74"/>
                <a:gd name="T17" fmla="*/ 36 h 74"/>
                <a:gd name="T18" fmla="*/ 56 w 74"/>
                <a:gd name="T19" fmla="*/ 36 h 74"/>
                <a:gd name="T20" fmla="*/ 56 w 74"/>
                <a:gd name="T21" fmla="*/ 74 h 74"/>
                <a:gd name="T22" fmla="*/ 74 w 74"/>
                <a:gd name="T23" fmla="*/ 74 h 74"/>
                <a:gd name="T24" fmla="*/ 74 w 74"/>
                <a:gd name="T25" fmla="*/ 36 h 74"/>
                <a:gd name="T26" fmla="*/ 74 w 74"/>
                <a:gd name="T27" fmla="*/ 36 h 74"/>
                <a:gd name="T28" fmla="*/ 37 w 74"/>
                <a:gd name="T2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30" y="0"/>
                    <a:pt x="24" y="2"/>
                    <a:pt x="18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2" y="17"/>
                    <a:pt x="28" y="14"/>
                    <a:pt x="34" y="14"/>
                  </a:cubicBezTo>
                  <a:cubicBezTo>
                    <a:pt x="46" y="14"/>
                    <a:pt x="56" y="24"/>
                    <a:pt x="56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3" y="16"/>
                    <a:pt x="57" y="0"/>
                    <a:pt x="37" y="0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2" descr="D:\sxm\VI-公司ppt模板修改(2019-01-22)\PPT底图5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1"/>
          </a:xfrm>
          <a:prstGeom prst="rect">
            <a:avLst/>
          </a:prstGeom>
          <a:noFill/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598400" y="0"/>
            <a:ext cx="1895778" cy="2186314"/>
          </a:xfrm>
          <a:prstGeom prst="rect">
            <a:avLst/>
          </a:prstGeom>
        </p:spPr>
      </p:pic>
      <p:sp>
        <p:nvSpPr>
          <p:cNvPr id="24" name="文本框 23"/>
          <p:cNvSpPr txBox="1"/>
          <p:nvPr userDrawn="1"/>
        </p:nvSpPr>
        <p:spPr>
          <a:xfrm>
            <a:off x="12593298" y="2366380"/>
            <a:ext cx="190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字体 微软雅黑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标题副标题加粗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正文不加粗</a:t>
            </a:r>
            <a:endParaRPr kumimoji="1" lang="zh-CN" altLang="en-US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</p:txBody>
      </p:sp>
      <p:grpSp>
        <p:nvGrpSpPr>
          <p:cNvPr id="197" name="组合 196"/>
          <p:cNvGrpSpPr/>
          <p:nvPr userDrawn="1"/>
        </p:nvGrpSpPr>
        <p:grpSpPr>
          <a:xfrm>
            <a:off x="-660401" y="0"/>
            <a:ext cx="12852401" cy="6919836"/>
            <a:chOff x="-660401" y="0"/>
            <a:chExt cx="12852401" cy="6919836"/>
          </a:xfrm>
        </p:grpSpPr>
        <p:sp>
          <p:nvSpPr>
            <p:cNvPr id="198" name="ïṧ1iḑé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06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99" name="图形 4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 flipH="1">
              <a:off x="-660401" y="1211"/>
              <a:ext cx="12852401" cy="6918625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 userDrawn="1"/>
        </p:nvSpPr>
        <p:spPr>
          <a:xfrm>
            <a:off x="10242998" y="6628710"/>
            <a:ext cx="19008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© </a:t>
            </a:r>
            <a:r>
              <a:rPr lang="en-US" altLang="zh-CN" sz="600" kern="1200" baseline="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 SINOVATIO </a:t>
            </a:r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Corporation. All rights reserved.</a:t>
            </a:r>
            <a:endParaRPr kumimoji="1" lang="zh-CN" altLang="en-US" sz="6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pic>
        <p:nvPicPr>
          <p:cNvPr id="201" name="Picture 265" descr="F:\梅晓明\2016\160316 大数据logo 海睿思 VI\oceanmind logo1-01.png"/>
          <p:cNvPicPr>
            <a:picLocks noChangeAspect="1" noChangeArrowheads="1"/>
          </p:cNvPicPr>
          <p:nvPr userDrawn="1"/>
        </p:nvPicPr>
        <p:blipFill>
          <a:blip r:embed="rId5" cstate="print">
            <a:lum bright="66000"/>
          </a:blip>
          <a:srcRect/>
          <a:stretch>
            <a:fillRect/>
          </a:stretch>
        </p:blipFill>
        <p:spPr>
          <a:xfrm>
            <a:off x="11283950" y="55245"/>
            <a:ext cx="834390" cy="685165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3501" y="181804"/>
            <a:ext cx="10515600" cy="535531"/>
          </a:xfrm>
          <a:noFill/>
        </p:spPr>
        <p:txBody>
          <a:bodyPr wrap="square" rtlCol="0" anchor="t">
            <a:spAutoFit/>
          </a:bodyPr>
          <a:lstStyle>
            <a:lvl1pPr>
              <a:defRPr lang="zh-CN" altLang="en-US" sz="3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Calibri Light" panose="020F0302020204030204" pitchFamily="34" charset="0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marL="0" lvl="0">
              <a:buClrTx/>
              <a:buSzTx/>
              <a:buFontTx/>
            </a:pPr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2" descr="D:\sxm\VI-公司ppt模板修改(2019-01-22)\PPT底图5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1"/>
          </a:xfrm>
          <a:prstGeom prst="rect">
            <a:avLst/>
          </a:prstGeom>
          <a:noFill/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8400" y="0"/>
            <a:ext cx="1895778" cy="2186314"/>
          </a:xfrm>
          <a:prstGeom prst="rect">
            <a:avLst/>
          </a:prstGeom>
        </p:spPr>
      </p:pic>
      <p:sp>
        <p:nvSpPr>
          <p:cNvPr id="24" name="文本框 23"/>
          <p:cNvSpPr txBox="1"/>
          <p:nvPr userDrawn="1"/>
        </p:nvSpPr>
        <p:spPr>
          <a:xfrm>
            <a:off x="12593298" y="2366380"/>
            <a:ext cx="190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字体 微软雅黑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标题副标题加粗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正文不加粗</a:t>
            </a:r>
            <a:endParaRPr kumimoji="1" lang="zh-CN" altLang="en-US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</p:txBody>
      </p:sp>
      <p:grpSp>
        <p:nvGrpSpPr>
          <p:cNvPr id="197" name="组合 196"/>
          <p:cNvGrpSpPr/>
          <p:nvPr userDrawn="1"/>
        </p:nvGrpSpPr>
        <p:grpSpPr>
          <a:xfrm>
            <a:off x="-660401" y="0"/>
            <a:ext cx="12852401" cy="6919836"/>
            <a:chOff x="-660401" y="0"/>
            <a:chExt cx="12852401" cy="6919836"/>
          </a:xfrm>
        </p:grpSpPr>
        <p:sp>
          <p:nvSpPr>
            <p:cNvPr id="198" name="ïṧ1iḑé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06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99" name="图形 4"/>
            <p:cNvPicPr>
              <a:picLocks noChangeAspect="1"/>
            </p:cNvPicPr>
            <p:nvPr userDrawn="1"/>
          </p:nvPicPr>
          <p:blipFill>
            <a:blip r:embed="rId4">
              <a:alphaModFix amt="48000"/>
            </a:blip>
            <a:stretch>
              <a:fillRect/>
            </a:stretch>
          </p:blipFill>
          <p:spPr>
            <a:xfrm flipH="1">
              <a:off x="-660401" y="1211"/>
              <a:ext cx="12852401" cy="6918625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 userDrawn="1"/>
        </p:nvSpPr>
        <p:spPr>
          <a:xfrm>
            <a:off x="10242998" y="6628710"/>
            <a:ext cx="19008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© </a:t>
            </a:r>
            <a:r>
              <a:rPr lang="en-US" altLang="zh-CN" sz="600" kern="1200" baseline="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 SINOVATIO </a:t>
            </a:r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Corporation. All rights reserved.</a:t>
            </a:r>
            <a:endParaRPr kumimoji="1" lang="zh-CN" altLang="en-US" sz="6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pic>
        <p:nvPicPr>
          <p:cNvPr id="201" name="Picture 265" descr="F:\梅晓明\2016\160316 大数据logo 海睿思 VI\oceanmind logo1-01.png"/>
          <p:cNvPicPr>
            <a:picLocks noChangeAspect="1" noChangeArrowheads="1"/>
          </p:cNvPicPr>
          <p:nvPr userDrawn="1"/>
        </p:nvPicPr>
        <p:blipFill>
          <a:blip r:embed="rId5" cstate="print">
            <a:lum bright="66000"/>
          </a:blip>
          <a:srcRect/>
          <a:stretch>
            <a:fillRect/>
          </a:stretch>
        </p:blipFill>
        <p:spPr>
          <a:xfrm>
            <a:off x="11283950" y="55245"/>
            <a:ext cx="834390" cy="685165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4690" y="595630"/>
            <a:ext cx="10515600" cy="558606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xm\VI-公司ppt模板修改(2019-01-22)\PPT底图7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5176" cy="6858000"/>
          </a:xfrm>
          <a:prstGeom prst="rect">
            <a:avLst/>
          </a:prstGeom>
          <a:noFill/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8400" y="0"/>
            <a:ext cx="1895778" cy="2186314"/>
          </a:xfrm>
          <a:prstGeom prst="rect">
            <a:avLst/>
          </a:prstGeom>
        </p:spPr>
      </p:pic>
      <p:sp>
        <p:nvSpPr>
          <p:cNvPr id="24" name="文本框 23"/>
          <p:cNvSpPr txBox="1"/>
          <p:nvPr userDrawn="1"/>
        </p:nvSpPr>
        <p:spPr>
          <a:xfrm>
            <a:off x="12593298" y="2366380"/>
            <a:ext cx="190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字体 微软雅黑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标题副标题加粗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正文不加粗</a:t>
            </a:r>
            <a:endParaRPr kumimoji="1" lang="zh-CN" altLang="en-US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10242998" y="6628710"/>
            <a:ext cx="19008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© </a:t>
            </a:r>
            <a:r>
              <a:rPr lang="en-US" altLang="zh-CN" sz="600" kern="1200" baseline="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 SINOVATIO </a:t>
            </a:r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Corporation. All rights reserved.</a:t>
            </a:r>
            <a:endParaRPr kumimoji="1" lang="zh-CN" altLang="en-US" sz="6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41" name="矩形 40"/>
          <p:cNvSpPr/>
          <p:nvPr userDrawn="1"/>
        </p:nvSpPr>
        <p:spPr>
          <a:xfrm>
            <a:off x="0" y="629004"/>
            <a:ext cx="12192000" cy="60920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 userDrawn="1"/>
        </p:nvGrpSpPr>
        <p:grpSpPr>
          <a:xfrm>
            <a:off x="10834066" y="140028"/>
            <a:ext cx="1163946" cy="231503"/>
            <a:chOff x="4945063" y="3201988"/>
            <a:chExt cx="2298700" cy="457201"/>
          </a:xfrm>
          <a:solidFill>
            <a:schemeClr val="bg1"/>
          </a:solidFill>
        </p:grpSpPr>
        <p:sp>
          <p:nvSpPr>
            <p:cNvPr id="43" name="Freeform 5"/>
            <p:cNvSpPr/>
            <p:nvPr userDrawn="1"/>
          </p:nvSpPr>
          <p:spPr bwMode="auto">
            <a:xfrm>
              <a:off x="4945063" y="3201988"/>
              <a:ext cx="515938" cy="307975"/>
            </a:xfrm>
            <a:custGeom>
              <a:avLst/>
              <a:gdLst>
                <a:gd name="T0" fmla="*/ 100 w 137"/>
                <a:gd name="T1" fmla="*/ 11 h 80"/>
                <a:gd name="T2" fmla="*/ 95 w 137"/>
                <a:gd name="T3" fmla="*/ 1 h 80"/>
                <a:gd name="T4" fmla="*/ 34 w 137"/>
                <a:gd name="T5" fmla="*/ 43 h 80"/>
                <a:gd name="T6" fmla="*/ 70 w 137"/>
                <a:gd name="T7" fmla="*/ 26 h 80"/>
                <a:gd name="T8" fmla="*/ 0 w 137"/>
                <a:gd name="T9" fmla="*/ 80 h 80"/>
                <a:gd name="T10" fmla="*/ 48 w 137"/>
                <a:gd name="T11" fmla="*/ 80 h 80"/>
                <a:gd name="T12" fmla="*/ 137 w 137"/>
                <a:gd name="T13" fmla="*/ 16 h 80"/>
                <a:gd name="T14" fmla="*/ 137 w 137"/>
                <a:gd name="T15" fmla="*/ 0 h 80"/>
                <a:gd name="T16" fmla="*/ 100 w 137"/>
                <a:gd name="T17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80">
                  <a:moveTo>
                    <a:pt x="100" y="11"/>
                  </a:move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65" y="14"/>
                    <a:pt x="34" y="43"/>
                  </a:cubicBezTo>
                  <a:cubicBezTo>
                    <a:pt x="45" y="36"/>
                    <a:pt x="57" y="30"/>
                    <a:pt x="70" y="26"/>
                  </a:cubicBezTo>
                  <a:cubicBezTo>
                    <a:pt x="44" y="40"/>
                    <a:pt x="20" y="58"/>
                    <a:pt x="0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72" y="53"/>
                    <a:pt x="103" y="31"/>
                    <a:pt x="137" y="16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3"/>
                    <a:pt x="112" y="7"/>
                    <a:pt x="10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"/>
            <p:cNvSpPr/>
            <p:nvPr userDrawn="1"/>
          </p:nvSpPr>
          <p:spPr bwMode="auto">
            <a:xfrm>
              <a:off x="6681788" y="3279776"/>
              <a:ext cx="184150" cy="379413"/>
            </a:xfrm>
            <a:custGeom>
              <a:avLst/>
              <a:gdLst>
                <a:gd name="T0" fmla="*/ 26 w 49"/>
                <a:gd name="T1" fmla="*/ 0 h 99"/>
                <a:gd name="T2" fmla="*/ 8 w 49"/>
                <a:gd name="T3" fmla="*/ 0 h 99"/>
                <a:gd name="T4" fmla="*/ 8 w 49"/>
                <a:gd name="T5" fmla="*/ 25 h 99"/>
                <a:gd name="T6" fmla="*/ 0 w 49"/>
                <a:gd name="T7" fmla="*/ 25 h 99"/>
                <a:gd name="T8" fmla="*/ 0 w 49"/>
                <a:gd name="T9" fmla="*/ 41 h 99"/>
                <a:gd name="T10" fmla="*/ 8 w 49"/>
                <a:gd name="T11" fmla="*/ 41 h 99"/>
                <a:gd name="T12" fmla="*/ 8 w 49"/>
                <a:gd name="T13" fmla="*/ 72 h 99"/>
                <a:gd name="T14" fmla="*/ 8 w 49"/>
                <a:gd name="T15" fmla="*/ 72 h 99"/>
                <a:gd name="T16" fmla="*/ 8 w 49"/>
                <a:gd name="T17" fmla="*/ 73 h 99"/>
                <a:gd name="T18" fmla="*/ 34 w 49"/>
                <a:gd name="T19" fmla="*/ 99 h 99"/>
                <a:gd name="T20" fmla="*/ 35 w 49"/>
                <a:gd name="T21" fmla="*/ 99 h 99"/>
                <a:gd name="T22" fmla="*/ 38 w 49"/>
                <a:gd name="T23" fmla="*/ 99 h 99"/>
                <a:gd name="T24" fmla="*/ 38 w 49"/>
                <a:gd name="T25" fmla="*/ 88 h 99"/>
                <a:gd name="T26" fmla="*/ 35 w 49"/>
                <a:gd name="T27" fmla="*/ 87 h 99"/>
                <a:gd name="T28" fmla="*/ 26 w 49"/>
                <a:gd name="T29" fmla="*/ 77 h 99"/>
                <a:gd name="T30" fmla="*/ 26 w 49"/>
                <a:gd name="T31" fmla="*/ 70 h 99"/>
                <a:gd name="T32" fmla="*/ 26 w 49"/>
                <a:gd name="T33" fmla="*/ 70 h 99"/>
                <a:gd name="T34" fmla="*/ 26 w 49"/>
                <a:gd name="T35" fmla="*/ 41 h 99"/>
                <a:gd name="T36" fmla="*/ 49 w 49"/>
                <a:gd name="T37" fmla="*/ 41 h 99"/>
                <a:gd name="T38" fmla="*/ 49 w 49"/>
                <a:gd name="T39" fmla="*/ 25 h 99"/>
                <a:gd name="T40" fmla="*/ 26 w 49"/>
                <a:gd name="T41" fmla="*/ 25 h 99"/>
                <a:gd name="T42" fmla="*/ 26 w 49"/>
                <a:gd name="T4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99">
                  <a:moveTo>
                    <a:pt x="2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88"/>
                    <a:pt x="19" y="99"/>
                    <a:pt x="34" y="99"/>
                  </a:cubicBezTo>
                  <a:cubicBezTo>
                    <a:pt x="34" y="99"/>
                    <a:pt x="34" y="99"/>
                    <a:pt x="35" y="99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0" y="87"/>
                    <a:pt x="26" y="82"/>
                    <a:pt x="26" y="77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26" y="25"/>
                    <a:pt x="26" y="25"/>
                    <a:pt x="26" y="25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7"/>
            <p:cNvSpPr/>
            <p:nvPr userDrawn="1"/>
          </p:nvSpPr>
          <p:spPr bwMode="auto">
            <a:xfrm>
              <a:off x="6135688" y="3375026"/>
              <a:ext cx="279400" cy="284163"/>
            </a:xfrm>
            <a:custGeom>
              <a:avLst/>
              <a:gdLst>
                <a:gd name="T0" fmla="*/ 133 w 176"/>
                <a:gd name="T1" fmla="*/ 0 h 179"/>
                <a:gd name="T2" fmla="*/ 88 w 176"/>
                <a:gd name="T3" fmla="*/ 116 h 179"/>
                <a:gd name="T4" fmla="*/ 43 w 176"/>
                <a:gd name="T5" fmla="*/ 0 h 179"/>
                <a:gd name="T6" fmla="*/ 0 w 176"/>
                <a:gd name="T7" fmla="*/ 0 h 179"/>
                <a:gd name="T8" fmla="*/ 69 w 176"/>
                <a:gd name="T9" fmla="*/ 179 h 179"/>
                <a:gd name="T10" fmla="*/ 107 w 176"/>
                <a:gd name="T11" fmla="*/ 179 h 179"/>
                <a:gd name="T12" fmla="*/ 176 w 176"/>
                <a:gd name="T13" fmla="*/ 0 h 179"/>
                <a:gd name="T14" fmla="*/ 133 w 176"/>
                <a:gd name="T1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79">
                  <a:moveTo>
                    <a:pt x="133" y="0"/>
                  </a:moveTo>
                  <a:lnTo>
                    <a:pt x="88" y="116"/>
                  </a:lnTo>
                  <a:lnTo>
                    <a:pt x="43" y="0"/>
                  </a:lnTo>
                  <a:lnTo>
                    <a:pt x="0" y="0"/>
                  </a:lnTo>
                  <a:lnTo>
                    <a:pt x="69" y="179"/>
                  </a:lnTo>
                  <a:lnTo>
                    <a:pt x="107" y="179"/>
                  </a:lnTo>
                  <a:lnTo>
                    <a:pt x="176" y="0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8"/>
            <p:cNvSpPr>
              <a:spLocks noChangeArrowheads="1"/>
            </p:cNvSpPr>
            <p:nvPr userDrawn="1"/>
          </p:nvSpPr>
          <p:spPr bwMode="auto">
            <a:xfrm>
              <a:off x="6881813" y="3375026"/>
              <a:ext cx="68263" cy="284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9"/>
            <p:cNvSpPr>
              <a:spLocks noChangeArrowheads="1"/>
            </p:cNvSpPr>
            <p:nvPr userDrawn="1"/>
          </p:nvSpPr>
          <p:spPr bwMode="auto">
            <a:xfrm>
              <a:off x="6881813" y="3279776"/>
              <a:ext cx="68263" cy="73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0"/>
            <p:cNvSpPr>
              <a:spLocks noEditPoints="1"/>
            </p:cNvSpPr>
            <p:nvPr userDrawn="1"/>
          </p:nvSpPr>
          <p:spPr bwMode="auto">
            <a:xfrm>
              <a:off x="6964363" y="3375026"/>
              <a:ext cx="279400" cy="284163"/>
            </a:xfrm>
            <a:custGeom>
              <a:avLst/>
              <a:gdLst>
                <a:gd name="T0" fmla="*/ 37 w 74"/>
                <a:gd name="T1" fmla="*/ 0 h 74"/>
                <a:gd name="T2" fmla="*/ 0 w 74"/>
                <a:gd name="T3" fmla="*/ 37 h 74"/>
                <a:gd name="T4" fmla="*/ 37 w 74"/>
                <a:gd name="T5" fmla="*/ 74 h 74"/>
                <a:gd name="T6" fmla="*/ 74 w 74"/>
                <a:gd name="T7" fmla="*/ 37 h 74"/>
                <a:gd name="T8" fmla="*/ 37 w 74"/>
                <a:gd name="T9" fmla="*/ 0 h 74"/>
                <a:gd name="T10" fmla="*/ 37 w 74"/>
                <a:gd name="T11" fmla="*/ 56 h 74"/>
                <a:gd name="T12" fmla="*/ 37 w 74"/>
                <a:gd name="T13" fmla="*/ 56 h 74"/>
                <a:gd name="T14" fmla="*/ 18 w 74"/>
                <a:gd name="T15" fmla="*/ 37 h 74"/>
                <a:gd name="T16" fmla="*/ 37 w 74"/>
                <a:gd name="T17" fmla="*/ 18 h 74"/>
                <a:gd name="T18" fmla="*/ 56 w 74"/>
                <a:gd name="T19" fmla="*/ 37 h 74"/>
                <a:gd name="T20" fmla="*/ 37 w 74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4" y="58"/>
                    <a:pt x="74" y="37"/>
                  </a:cubicBezTo>
                  <a:cubicBezTo>
                    <a:pt x="74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388101" y="3375026"/>
              <a:ext cx="279400" cy="284163"/>
            </a:xfrm>
            <a:custGeom>
              <a:avLst/>
              <a:gdLst>
                <a:gd name="T0" fmla="*/ 56 w 74"/>
                <a:gd name="T1" fmla="*/ 5 h 74"/>
                <a:gd name="T2" fmla="*/ 37 w 74"/>
                <a:gd name="T3" fmla="*/ 0 h 74"/>
                <a:gd name="T4" fmla="*/ 0 w 74"/>
                <a:gd name="T5" fmla="*/ 37 h 74"/>
                <a:gd name="T6" fmla="*/ 37 w 74"/>
                <a:gd name="T7" fmla="*/ 74 h 74"/>
                <a:gd name="T8" fmla="*/ 56 w 74"/>
                <a:gd name="T9" fmla="*/ 69 h 74"/>
                <a:gd name="T10" fmla="*/ 56 w 74"/>
                <a:gd name="T11" fmla="*/ 74 h 74"/>
                <a:gd name="T12" fmla="*/ 74 w 74"/>
                <a:gd name="T13" fmla="*/ 74 h 74"/>
                <a:gd name="T14" fmla="*/ 74 w 74"/>
                <a:gd name="T15" fmla="*/ 0 h 74"/>
                <a:gd name="T16" fmla="*/ 56 w 74"/>
                <a:gd name="T17" fmla="*/ 0 h 74"/>
                <a:gd name="T18" fmla="*/ 56 w 74"/>
                <a:gd name="T19" fmla="*/ 5 h 74"/>
                <a:gd name="T20" fmla="*/ 56 w 74"/>
                <a:gd name="T21" fmla="*/ 37 h 74"/>
                <a:gd name="T22" fmla="*/ 56 w 74"/>
                <a:gd name="T23" fmla="*/ 37 h 74"/>
                <a:gd name="T24" fmla="*/ 37 w 74"/>
                <a:gd name="T25" fmla="*/ 56 h 74"/>
                <a:gd name="T26" fmla="*/ 18 w 74"/>
                <a:gd name="T27" fmla="*/ 37 h 74"/>
                <a:gd name="T28" fmla="*/ 37 w 74"/>
                <a:gd name="T29" fmla="*/ 18 h 74"/>
                <a:gd name="T30" fmla="*/ 56 w 74"/>
                <a:gd name="T31" fmla="*/ 3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4">
                  <a:moveTo>
                    <a:pt x="56" y="5"/>
                  </a:moveTo>
                  <a:cubicBezTo>
                    <a:pt x="50" y="2"/>
                    <a:pt x="44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58"/>
                    <a:pt x="16" y="74"/>
                    <a:pt x="37" y="74"/>
                  </a:cubicBezTo>
                  <a:cubicBezTo>
                    <a:pt x="44" y="74"/>
                    <a:pt x="50" y="72"/>
                    <a:pt x="56" y="6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56" y="5"/>
                  </a:lnTo>
                  <a:close/>
                  <a:moveTo>
                    <a:pt x="56" y="37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48"/>
                    <a:pt x="4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7" y="18"/>
                    <a:pt x="56" y="26"/>
                    <a:pt x="5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12"/>
            <p:cNvSpPr>
              <a:spLocks noChangeArrowheads="1"/>
            </p:cNvSpPr>
            <p:nvPr userDrawn="1"/>
          </p:nvSpPr>
          <p:spPr bwMode="auto">
            <a:xfrm>
              <a:off x="5505451" y="3375026"/>
              <a:ext cx="68263" cy="284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13"/>
            <p:cNvSpPr>
              <a:spLocks noChangeArrowheads="1"/>
            </p:cNvSpPr>
            <p:nvPr userDrawn="1"/>
          </p:nvSpPr>
          <p:spPr bwMode="auto">
            <a:xfrm>
              <a:off x="5505451" y="3279776"/>
              <a:ext cx="68263" cy="73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4"/>
            <p:cNvSpPr/>
            <p:nvPr userDrawn="1"/>
          </p:nvSpPr>
          <p:spPr bwMode="auto">
            <a:xfrm>
              <a:off x="5049838" y="3375026"/>
              <a:ext cx="441325" cy="284163"/>
            </a:xfrm>
            <a:custGeom>
              <a:avLst/>
              <a:gdLst>
                <a:gd name="T0" fmla="*/ 0 w 117"/>
                <a:gd name="T1" fmla="*/ 74 h 74"/>
                <a:gd name="T2" fmla="*/ 47 w 117"/>
                <a:gd name="T3" fmla="*/ 74 h 74"/>
                <a:gd name="T4" fmla="*/ 117 w 117"/>
                <a:gd name="T5" fmla="*/ 0 h 74"/>
                <a:gd name="T6" fmla="*/ 70 w 117"/>
                <a:gd name="T7" fmla="*/ 0 h 74"/>
                <a:gd name="T8" fmla="*/ 0 w 11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74">
                  <a:moveTo>
                    <a:pt x="0" y="74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65" y="45"/>
                    <a:pt x="89" y="20"/>
                    <a:pt x="11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2" y="20"/>
                    <a:pt x="18" y="45"/>
                    <a:pt x="0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"/>
            <p:cNvSpPr>
              <a:spLocks noEditPoints="1"/>
            </p:cNvSpPr>
            <p:nvPr userDrawn="1"/>
          </p:nvSpPr>
          <p:spPr bwMode="auto">
            <a:xfrm>
              <a:off x="5883276" y="3375026"/>
              <a:ext cx="282575" cy="284163"/>
            </a:xfrm>
            <a:custGeom>
              <a:avLst/>
              <a:gdLst>
                <a:gd name="T0" fmla="*/ 37 w 75"/>
                <a:gd name="T1" fmla="*/ 0 h 74"/>
                <a:gd name="T2" fmla="*/ 0 w 75"/>
                <a:gd name="T3" fmla="*/ 37 h 74"/>
                <a:gd name="T4" fmla="*/ 37 w 75"/>
                <a:gd name="T5" fmla="*/ 74 h 74"/>
                <a:gd name="T6" fmla="*/ 75 w 75"/>
                <a:gd name="T7" fmla="*/ 37 h 74"/>
                <a:gd name="T8" fmla="*/ 37 w 75"/>
                <a:gd name="T9" fmla="*/ 0 h 74"/>
                <a:gd name="T10" fmla="*/ 37 w 75"/>
                <a:gd name="T11" fmla="*/ 56 h 74"/>
                <a:gd name="T12" fmla="*/ 37 w 75"/>
                <a:gd name="T13" fmla="*/ 56 h 74"/>
                <a:gd name="T14" fmla="*/ 18 w 75"/>
                <a:gd name="T15" fmla="*/ 37 h 74"/>
                <a:gd name="T16" fmla="*/ 37 w 75"/>
                <a:gd name="T17" fmla="*/ 18 h 74"/>
                <a:gd name="T18" fmla="*/ 56 w 75"/>
                <a:gd name="T19" fmla="*/ 37 h 74"/>
                <a:gd name="T20" fmla="*/ 37 w 75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5" y="58"/>
                    <a:pt x="75" y="37"/>
                  </a:cubicBezTo>
                  <a:cubicBezTo>
                    <a:pt x="75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6"/>
            <p:cNvSpPr/>
            <p:nvPr userDrawn="1"/>
          </p:nvSpPr>
          <p:spPr bwMode="auto">
            <a:xfrm>
              <a:off x="5589588" y="3375026"/>
              <a:ext cx="277813" cy="284163"/>
            </a:xfrm>
            <a:custGeom>
              <a:avLst/>
              <a:gdLst>
                <a:gd name="T0" fmla="*/ 37 w 74"/>
                <a:gd name="T1" fmla="*/ 0 h 74"/>
                <a:gd name="T2" fmla="*/ 18 w 74"/>
                <a:gd name="T3" fmla="*/ 5 h 74"/>
                <a:gd name="T4" fmla="*/ 18 w 74"/>
                <a:gd name="T5" fmla="*/ 0 h 74"/>
                <a:gd name="T6" fmla="*/ 0 w 74"/>
                <a:gd name="T7" fmla="*/ 0 h 74"/>
                <a:gd name="T8" fmla="*/ 0 w 74"/>
                <a:gd name="T9" fmla="*/ 74 h 74"/>
                <a:gd name="T10" fmla="*/ 18 w 74"/>
                <a:gd name="T11" fmla="*/ 74 h 74"/>
                <a:gd name="T12" fmla="*/ 18 w 74"/>
                <a:gd name="T13" fmla="*/ 21 h 74"/>
                <a:gd name="T14" fmla="*/ 34 w 74"/>
                <a:gd name="T15" fmla="*/ 14 h 74"/>
                <a:gd name="T16" fmla="*/ 56 w 74"/>
                <a:gd name="T17" fmla="*/ 36 h 74"/>
                <a:gd name="T18" fmla="*/ 56 w 74"/>
                <a:gd name="T19" fmla="*/ 36 h 74"/>
                <a:gd name="T20" fmla="*/ 56 w 74"/>
                <a:gd name="T21" fmla="*/ 74 h 74"/>
                <a:gd name="T22" fmla="*/ 74 w 74"/>
                <a:gd name="T23" fmla="*/ 74 h 74"/>
                <a:gd name="T24" fmla="*/ 74 w 74"/>
                <a:gd name="T25" fmla="*/ 36 h 74"/>
                <a:gd name="T26" fmla="*/ 74 w 74"/>
                <a:gd name="T27" fmla="*/ 36 h 74"/>
                <a:gd name="T28" fmla="*/ 37 w 74"/>
                <a:gd name="T2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30" y="0"/>
                    <a:pt x="24" y="2"/>
                    <a:pt x="18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2" y="17"/>
                    <a:pt x="28" y="14"/>
                    <a:pt x="34" y="14"/>
                  </a:cubicBezTo>
                  <a:cubicBezTo>
                    <a:pt x="46" y="14"/>
                    <a:pt x="56" y="24"/>
                    <a:pt x="56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3" y="16"/>
                    <a:pt x="5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文本框 19"/>
          <p:cNvSpPr txBox="1"/>
          <p:nvPr userDrawn="1"/>
        </p:nvSpPr>
        <p:spPr>
          <a:xfrm>
            <a:off x="3681111" y="819183"/>
            <a:ext cx="5281930" cy="5835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 dirty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OceanMind</a:t>
            </a:r>
            <a:r>
              <a:rPr lang="zh-CN" altLang="en-US" sz="3200" b="1" dirty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海睿思</a:t>
            </a:r>
            <a:r>
              <a:rPr lang="zh-CN" altLang="en-US" sz="2400" b="1" noProof="0" dirty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ndara" panose="020E0502030303020204" pitchFamily="34" charset="0"/>
              </a:rPr>
              <a:t>  </a:t>
            </a:r>
            <a:r>
              <a:rPr lang="zh-CN" altLang="en-US" sz="2800" b="1" noProof="0" dirty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ndara" panose="020E0502030303020204" pitchFamily="34" charset="0"/>
              </a:rPr>
              <a:t>       </a:t>
            </a:r>
            <a:endParaRPr lang="zh-CN" altLang="en-US" sz="2800" b="1" noProof="0" dirty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ndara" panose="020E0502030303020204" pitchFamily="34" charset="0"/>
            </a:endParaRPr>
          </a:p>
        </p:txBody>
      </p:sp>
      <p:pic>
        <p:nvPicPr>
          <p:cNvPr id="21" name="Picture 270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380" y="4923790"/>
            <a:ext cx="1553845" cy="149352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本框 24"/>
          <p:cNvSpPr txBox="1"/>
          <p:nvPr userDrawn="1"/>
        </p:nvSpPr>
        <p:spPr>
          <a:xfrm>
            <a:off x="5645785" y="5209540"/>
            <a:ext cx="39858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欢迎试用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产品官网：www.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oceanmind.com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/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服务热线：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400-100-8102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endParaRPr lang="en-US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4733290" y="1464310"/>
            <a:ext cx="2722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b="1" noProof="0" dirty="0">
                <a:ln w="1016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ndara" panose="020E0502030303020204" pitchFamily="34" charset="0"/>
              </a:rPr>
              <a:t>一个有温度的数据中台</a:t>
            </a:r>
            <a:endParaRPr lang="zh-CN" altLang="en-US" sz="2000" b="1" noProof="0" dirty="0">
              <a:ln w="1016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2" descr="D:\sxm\VI-公司ppt模板修改(2019-01-22)\PPT底图5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1"/>
          </a:xfrm>
          <a:prstGeom prst="rect">
            <a:avLst/>
          </a:prstGeom>
          <a:noFill/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8400" y="0"/>
            <a:ext cx="1895778" cy="2186314"/>
          </a:xfrm>
          <a:prstGeom prst="rect">
            <a:avLst/>
          </a:prstGeom>
        </p:spPr>
      </p:pic>
      <p:sp>
        <p:nvSpPr>
          <p:cNvPr id="24" name="文本框 23"/>
          <p:cNvSpPr txBox="1"/>
          <p:nvPr userDrawn="1"/>
        </p:nvSpPr>
        <p:spPr>
          <a:xfrm>
            <a:off x="12593298" y="2366380"/>
            <a:ext cx="190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字体 微软雅黑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标题副标题加粗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正文不加粗</a:t>
            </a:r>
            <a:endParaRPr kumimoji="1" lang="zh-CN" altLang="en-US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</p:txBody>
      </p:sp>
      <p:grpSp>
        <p:nvGrpSpPr>
          <p:cNvPr id="2" name="组合 196"/>
          <p:cNvGrpSpPr/>
          <p:nvPr userDrawn="1"/>
        </p:nvGrpSpPr>
        <p:grpSpPr>
          <a:xfrm>
            <a:off x="-660401" y="0"/>
            <a:ext cx="12852401" cy="6919836"/>
            <a:chOff x="-660401" y="0"/>
            <a:chExt cx="12852401" cy="6919836"/>
          </a:xfrm>
        </p:grpSpPr>
        <p:sp>
          <p:nvSpPr>
            <p:cNvPr id="198" name="ïṧ1iḑé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06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99" name="图形 4"/>
            <p:cNvPicPr>
              <a:picLocks noChangeAspect="1"/>
            </p:cNvPicPr>
            <p:nvPr userDrawn="1"/>
          </p:nvPicPr>
          <p:blipFill>
            <a:blip r:embed="rId4">
              <a:alphaModFix amt="48000"/>
            </a:blip>
            <a:stretch>
              <a:fillRect/>
            </a:stretch>
          </p:blipFill>
          <p:spPr>
            <a:xfrm flipH="1">
              <a:off x="-660401" y="1211"/>
              <a:ext cx="12852401" cy="6918625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 userDrawn="1"/>
        </p:nvSpPr>
        <p:spPr>
          <a:xfrm>
            <a:off x="10242998" y="6628710"/>
            <a:ext cx="19008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© </a:t>
            </a:r>
            <a:r>
              <a:rPr lang="en-US" altLang="zh-CN" sz="600" kern="1200" baseline="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 SINOVATIO </a:t>
            </a:r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Corporation. All rights reserved.</a:t>
            </a:r>
            <a:endParaRPr kumimoji="1" lang="zh-CN" altLang="en-US" sz="6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38" name="组合 37"/>
          <p:cNvGrpSpPr/>
          <p:nvPr userDrawn="1"/>
        </p:nvGrpSpPr>
        <p:grpSpPr>
          <a:xfrm>
            <a:off x="589376" y="356483"/>
            <a:ext cx="1746479" cy="347367"/>
            <a:chOff x="4945063" y="3201988"/>
            <a:chExt cx="2298700" cy="457201"/>
          </a:xfrm>
        </p:grpSpPr>
        <p:sp>
          <p:nvSpPr>
            <p:cNvPr id="39" name="Freeform 5"/>
            <p:cNvSpPr/>
            <p:nvPr/>
          </p:nvSpPr>
          <p:spPr bwMode="auto">
            <a:xfrm>
              <a:off x="4945063" y="3201988"/>
              <a:ext cx="515938" cy="307975"/>
            </a:xfrm>
            <a:custGeom>
              <a:avLst/>
              <a:gdLst>
                <a:gd name="T0" fmla="*/ 100 w 137"/>
                <a:gd name="T1" fmla="*/ 11 h 80"/>
                <a:gd name="T2" fmla="*/ 95 w 137"/>
                <a:gd name="T3" fmla="*/ 1 h 80"/>
                <a:gd name="T4" fmla="*/ 34 w 137"/>
                <a:gd name="T5" fmla="*/ 43 h 80"/>
                <a:gd name="T6" fmla="*/ 70 w 137"/>
                <a:gd name="T7" fmla="*/ 26 h 80"/>
                <a:gd name="T8" fmla="*/ 0 w 137"/>
                <a:gd name="T9" fmla="*/ 80 h 80"/>
                <a:gd name="T10" fmla="*/ 48 w 137"/>
                <a:gd name="T11" fmla="*/ 80 h 80"/>
                <a:gd name="T12" fmla="*/ 137 w 137"/>
                <a:gd name="T13" fmla="*/ 16 h 80"/>
                <a:gd name="T14" fmla="*/ 137 w 137"/>
                <a:gd name="T15" fmla="*/ 0 h 80"/>
                <a:gd name="T16" fmla="*/ 100 w 137"/>
                <a:gd name="T17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80">
                  <a:moveTo>
                    <a:pt x="100" y="11"/>
                  </a:move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65" y="14"/>
                    <a:pt x="34" y="43"/>
                  </a:cubicBezTo>
                  <a:cubicBezTo>
                    <a:pt x="45" y="36"/>
                    <a:pt x="57" y="30"/>
                    <a:pt x="70" y="26"/>
                  </a:cubicBezTo>
                  <a:cubicBezTo>
                    <a:pt x="44" y="40"/>
                    <a:pt x="20" y="58"/>
                    <a:pt x="0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72" y="53"/>
                    <a:pt x="103" y="31"/>
                    <a:pt x="137" y="16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3"/>
                    <a:pt x="112" y="7"/>
                    <a:pt x="100" y="11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6681788" y="3279776"/>
              <a:ext cx="184150" cy="379413"/>
            </a:xfrm>
            <a:custGeom>
              <a:avLst/>
              <a:gdLst>
                <a:gd name="T0" fmla="*/ 26 w 49"/>
                <a:gd name="T1" fmla="*/ 0 h 99"/>
                <a:gd name="T2" fmla="*/ 8 w 49"/>
                <a:gd name="T3" fmla="*/ 0 h 99"/>
                <a:gd name="T4" fmla="*/ 8 w 49"/>
                <a:gd name="T5" fmla="*/ 25 h 99"/>
                <a:gd name="T6" fmla="*/ 0 w 49"/>
                <a:gd name="T7" fmla="*/ 25 h 99"/>
                <a:gd name="T8" fmla="*/ 0 w 49"/>
                <a:gd name="T9" fmla="*/ 41 h 99"/>
                <a:gd name="T10" fmla="*/ 8 w 49"/>
                <a:gd name="T11" fmla="*/ 41 h 99"/>
                <a:gd name="T12" fmla="*/ 8 w 49"/>
                <a:gd name="T13" fmla="*/ 72 h 99"/>
                <a:gd name="T14" fmla="*/ 8 w 49"/>
                <a:gd name="T15" fmla="*/ 72 h 99"/>
                <a:gd name="T16" fmla="*/ 8 w 49"/>
                <a:gd name="T17" fmla="*/ 73 h 99"/>
                <a:gd name="T18" fmla="*/ 34 w 49"/>
                <a:gd name="T19" fmla="*/ 99 h 99"/>
                <a:gd name="T20" fmla="*/ 35 w 49"/>
                <a:gd name="T21" fmla="*/ 99 h 99"/>
                <a:gd name="T22" fmla="*/ 38 w 49"/>
                <a:gd name="T23" fmla="*/ 99 h 99"/>
                <a:gd name="T24" fmla="*/ 38 w 49"/>
                <a:gd name="T25" fmla="*/ 88 h 99"/>
                <a:gd name="T26" fmla="*/ 35 w 49"/>
                <a:gd name="T27" fmla="*/ 87 h 99"/>
                <a:gd name="T28" fmla="*/ 26 w 49"/>
                <a:gd name="T29" fmla="*/ 77 h 99"/>
                <a:gd name="T30" fmla="*/ 26 w 49"/>
                <a:gd name="T31" fmla="*/ 70 h 99"/>
                <a:gd name="T32" fmla="*/ 26 w 49"/>
                <a:gd name="T33" fmla="*/ 70 h 99"/>
                <a:gd name="T34" fmla="*/ 26 w 49"/>
                <a:gd name="T35" fmla="*/ 41 h 99"/>
                <a:gd name="T36" fmla="*/ 49 w 49"/>
                <a:gd name="T37" fmla="*/ 41 h 99"/>
                <a:gd name="T38" fmla="*/ 49 w 49"/>
                <a:gd name="T39" fmla="*/ 25 h 99"/>
                <a:gd name="T40" fmla="*/ 26 w 49"/>
                <a:gd name="T41" fmla="*/ 25 h 99"/>
                <a:gd name="T42" fmla="*/ 26 w 49"/>
                <a:gd name="T4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99">
                  <a:moveTo>
                    <a:pt x="2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88"/>
                    <a:pt x="19" y="99"/>
                    <a:pt x="34" y="99"/>
                  </a:cubicBezTo>
                  <a:cubicBezTo>
                    <a:pt x="34" y="99"/>
                    <a:pt x="34" y="99"/>
                    <a:pt x="35" y="99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0" y="87"/>
                    <a:pt x="26" y="82"/>
                    <a:pt x="26" y="77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26" y="25"/>
                    <a:pt x="26" y="25"/>
                    <a:pt x="26" y="25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7"/>
            <p:cNvSpPr/>
            <p:nvPr/>
          </p:nvSpPr>
          <p:spPr bwMode="auto">
            <a:xfrm>
              <a:off x="6135688" y="3375026"/>
              <a:ext cx="279400" cy="284163"/>
            </a:xfrm>
            <a:custGeom>
              <a:avLst/>
              <a:gdLst>
                <a:gd name="T0" fmla="*/ 133 w 176"/>
                <a:gd name="T1" fmla="*/ 0 h 179"/>
                <a:gd name="T2" fmla="*/ 88 w 176"/>
                <a:gd name="T3" fmla="*/ 116 h 179"/>
                <a:gd name="T4" fmla="*/ 43 w 176"/>
                <a:gd name="T5" fmla="*/ 0 h 179"/>
                <a:gd name="T6" fmla="*/ 0 w 176"/>
                <a:gd name="T7" fmla="*/ 0 h 179"/>
                <a:gd name="T8" fmla="*/ 69 w 176"/>
                <a:gd name="T9" fmla="*/ 179 h 179"/>
                <a:gd name="T10" fmla="*/ 107 w 176"/>
                <a:gd name="T11" fmla="*/ 179 h 179"/>
                <a:gd name="T12" fmla="*/ 176 w 176"/>
                <a:gd name="T13" fmla="*/ 0 h 179"/>
                <a:gd name="T14" fmla="*/ 133 w 176"/>
                <a:gd name="T1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79">
                  <a:moveTo>
                    <a:pt x="133" y="0"/>
                  </a:moveTo>
                  <a:lnTo>
                    <a:pt x="88" y="116"/>
                  </a:lnTo>
                  <a:lnTo>
                    <a:pt x="43" y="0"/>
                  </a:lnTo>
                  <a:lnTo>
                    <a:pt x="0" y="0"/>
                  </a:lnTo>
                  <a:lnTo>
                    <a:pt x="69" y="179"/>
                  </a:lnTo>
                  <a:lnTo>
                    <a:pt x="107" y="179"/>
                  </a:lnTo>
                  <a:lnTo>
                    <a:pt x="176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6881813" y="3375026"/>
              <a:ext cx="68263" cy="284163"/>
            </a:xfrm>
            <a:prstGeom prst="rect">
              <a:avLst/>
            </a:pr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6881813" y="3279776"/>
              <a:ext cx="68263" cy="73025"/>
            </a:xfrm>
            <a:prstGeom prst="rect">
              <a:avLst/>
            </a:pr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"/>
            <p:cNvSpPr>
              <a:spLocks noEditPoints="1"/>
            </p:cNvSpPr>
            <p:nvPr/>
          </p:nvSpPr>
          <p:spPr bwMode="auto">
            <a:xfrm>
              <a:off x="6964363" y="3375026"/>
              <a:ext cx="279400" cy="284163"/>
            </a:xfrm>
            <a:custGeom>
              <a:avLst/>
              <a:gdLst>
                <a:gd name="T0" fmla="*/ 37 w 74"/>
                <a:gd name="T1" fmla="*/ 0 h 74"/>
                <a:gd name="T2" fmla="*/ 0 w 74"/>
                <a:gd name="T3" fmla="*/ 37 h 74"/>
                <a:gd name="T4" fmla="*/ 37 w 74"/>
                <a:gd name="T5" fmla="*/ 74 h 74"/>
                <a:gd name="T6" fmla="*/ 74 w 74"/>
                <a:gd name="T7" fmla="*/ 37 h 74"/>
                <a:gd name="T8" fmla="*/ 37 w 74"/>
                <a:gd name="T9" fmla="*/ 0 h 74"/>
                <a:gd name="T10" fmla="*/ 37 w 74"/>
                <a:gd name="T11" fmla="*/ 56 h 74"/>
                <a:gd name="T12" fmla="*/ 37 w 74"/>
                <a:gd name="T13" fmla="*/ 56 h 74"/>
                <a:gd name="T14" fmla="*/ 18 w 74"/>
                <a:gd name="T15" fmla="*/ 37 h 74"/>
                <a:gd name="T16" fmla="*/ 37 w 74"/>
                <a:gd name="T17" fmla="*/ 18 h 74"/>
                <a:gd name="T18" fmla="*/ 56 w 74"/>
                <a:gd name="T19" fmla="*/ 37 h 74"/>
                <a:gd name="T20" fmla="*/ 37 w 74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4" y="58"/>
                    <a:pt x="74" y="37"/>
                  </a:cubicBezTo>
                  <a:cubicBezTo>
                    <a:pt x="74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1"/>
            <p:cNvSpPr>
              <a:spLocks noEditPoints="1"/>
            </p:cNvSpPr>
            <p:nvPr/>
          </p:nvSpPr>
          <p:spPr bwMode="auto">
            <a:xfrm>
              <a:off x="6388101" y="3375026"/>
              <a:ext cx="279400" cy="284163"/>
            </a:xfrm>
            <a:custGeom>
              <a:avLst/>
              <a:gdLst>
                <a:gd name="T0" fmla="*/ 56 w 74"/>
                <a:gd name="T1" fmla="*/ 5 h 74"/>
                <a:gd name="T2" fmla="*/ 37 w 74"/>
                <a:gd name="T3" fmla="*/ 0 h 74"/>
                <a:gd name="T4" fmla="*/ 0 w 74"/>
                <a:gd name="T5" fmla="*/ 37 h 74"/>
                <a:gd name="T6" fmla="*/ 37 w 74"/>
                <a:gd name="T7" fmla="*/ 74 h 74"/>
                <a:gd name="T8" fmla="*/ 56 w 74"/>
                <a:gd name="T9" fmla="*/ 69 h 74"/>
                <a:gd name="T10" fmla="*/ 56 w 74"/>
                <a:gd name="T11" fmla="*/ 74 h 74"/>
                <a:gd name="T12" fmla="*/ 74 w 74"/>
                <a:gd name="T13" fmla="*/ 74 h 74"/>
                <a:gd name="T14" fmla="*/ 74 w 74"/>
                <a:gd name="T15" fmla="*/ 0 h 74"/>
                <a:gd name="T16" fmla="*/ 56 w 74"/>
                <a:gd name="T17" fmla="*/ 0 h 74"/>
                <a:gd name="T18" fmla="*/ 56 w 74"/>
                <a:gd name="T19" fmla="*/ 5 h 74"/>
                <a:gd name="T20" fmla="*/ 56 w 74"/>
                <a:gd name="T21" fmla="*/ 37 h 74"/>
                <a:gd name="T22" fmla="*/ 56 w 74"/>
                <a:gd name="T23" fmla="*/ 37 h 74"/>
                <a:gd name="T24" fmla="*/ 37 w 74"/>
                <a:gd name="T25" fmla="*/ 56 h 74"/>
                <a:gd name="T26" fmla="*/ 18 w 74"/>
                <a:gd name="T27" fmla="*/ 37 h 74"/>
                <a:gd name="T28" fmla="*/ 37 w 74"/>
                <a:gd name="T29" fmla="*/ 18 h 74"/>
                <a:gd name="T30" fmla="*/ 56 w 74"/>
                <a:gd name="T31" fmla="*/ 3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4">
                  <a:moveTo>
                    <a:pt x="56" y="5"/>
                  </a:moveTo>
                  <a:cubicBezTo>
                    <a:pt x="50" y="2"/>
                    <a:pt x="44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58"/>
                    <a:pt x="16" y="74"/>
                    <a:pt x="37" y="74"/>
                  </a:cubicBezTo>
                  <a:cubicBezTo>
                    <a:pt x="44" y="74"/>
                    <a:pt x="50" y="72"/>
                    <a:pt x="56" y="6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56" y="5"/>
                  </a:lnTo>
                  <a:close/>
                  <a:moveTo>
                    <a:pt x="56" y="37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48"/>
                    <a:pt x="4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7" y="18"/>
                    <a:pt x="56" y="26"/>
                    <a:pt x="56" y="37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5505451" y="3375026"/>
              <a:ext cx="68263" cy="284163"/>
            </a:xfrm>
            <a:prstGeom prst="rect">
              <a:avLst/>
            </a:pr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13"/>
            <p:cNvSpPr>
              <a:spLocks noChangeArrowheads="1"/>
            </p:cNvSpPr>
            <p:nvPr/>
          </p:nvSpPr>
          <p:spPr bwMode="auto">
            <a:xfrm>
              <a:off x="5505451" y="3279776"/>
              <a:ext cx="68263" cy="73025"/>
            </a:xfrm>
            <a:prstGeom prst="rect">
              <a:avLst/>
            </a:pr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"/>
            <p:cNvSpPr/>
            <p:nvPr/>
          </p:nvSpPr>
          <p:spPr bwMode="auto">
            <a:xfrm>
              <a:off x="5049838" y="3375026"/>
              <a:ext cx="441325" cy="284163"/>
            </a:xfrm>
            <a:custGeom>
              <a:avLst/>
              <a:gdLst>
                <a:gd name="T0" fmla="*/ 0 w 117"/>
                <a:gd name="T1" fmla="*/ 74 h 74"/>
                <a:gd name="T2" fmla="*/ 47 w 117"/>
                <a:gd name="T3" fmla="*/ 74 h 74"/>
                <a:gd name="T4" fmla="*/ 117 w 117"/>
                <a:gd name="T5" fmla="*/ 0 h 74"/>
                <a:gd name="T6" fmla="*/ 70 w 117"/>
                <a:gd name="T7" fmla="*/ 0 h 74"/>
                <a:gd name="T8" fmla="*/ 0 w 11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74">
                  <a:moveTo>
                    <a:pt x="0" y="74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65" y="45"/>
                    <a:pt x="89" y="20"/>
                    <a:pt x="11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2" y="20"/>
                    <a:pt x="18" y="45"/>
                    <a:pt x="0" y="74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"/>
            <p:cNvSpPr>
              <a:spLocks noEditPoints="1"/>
            </p:cNvSpPr>
            <p:nvPr/>
          </p:nvSpPr>
          <p:spPr bwMode="auto">
            <a:xfrm>
              <a:off x="5883276" y="3375026"/>
              <a:ext cx="282575" cy="284163"/>
            </a:xfrm>
            <a:custGeom>
              <a:avLst/>
              <a:gdLst>
                <a:gd name="T0" fmla="*/ 37 w 75"/>
                <a:gd name="T1" fmla="*/ 0 h 74"/>
                <a:gd name="T2" fmla="*/ 0 w 75"/>
                <a:gd name="T3" fmla="*/ 37 h 74"/>
                <a:gd name="T4" fmla="*/ 37 w 75"/>
                <a:gd name="T5" fmla="*/ 74 h 74"/>
                <a:gd name="T6" fmla="*/ 75 w 75"/>
                <a:gd name="T7" fmla="*/ 37 h 74"/>
                <a:gd name="T8" fmla="*/ 37 w 75"/>
                <a:gd name="T9" fmla="*/ 0 h 74"/>
                <a:gd name="T10" fmla="*/ 37 w 75"/>
                <a:gd name="T11" fmla="*/ 56 h 74"/>
                <a:gd name="T12" fmla="*/ 37 w 75"/>
                <a:gd name="T13" fmla="*/ 56 h 74"/>
                <a:gd name="T14" fmla="*/ 18 w 75"/>
                <a:gd name="T15" fmla="*/ 37 h 74"/>
                <a:gd name="T16" fmla="*/ 37 w 75"/>
                <a:gd name="T17" fmla="*/ 18 h 74"/>
                <a:gd name="T18" fmla="*/ 56 w 75"/>
                <a:gd name="T19" fmla="*/ 37 h 74"/>
                <a:gd name="T20" fmla="*/ 37 w 75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5" y="58"/>
                    <a:pt x="75" y="37"/>
                  </a:cubicBezTo>
                  <a:cubicBezTo>
                    <a:pt x="75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6"/>
            <p:cNvSpPr/>
            <p:nvPr/>
          </p:nvSpPr>
          <p:spPr bwMode="auto">
            <a:xfrm>
              <a:off x="5589588" y="3375026"/>
              <a:ext cx="277813" cy="284163"/>
            </a:xfrm>
            <a:custGeom>
              <a:avLst/>
              <a:gdLst>
                <a:gd name="T0" fmla="*/ 37 w 74"/>
                <a:gd name="T1" fmla="*/ 0 h 74"/>
                <a:gd name="T2" fmla="*/ 18 w 74"/>
                <a:gd name="T3" fmla="*/ 5 h 74"/>
                <a:gd name="T4" fmla="*/ 18 w 74"/>
                <a:gd name="T5" fmla="*/ 0 h 74"/>
                <a:gd name="T6" fmla="*/ 0 w 74"/>
                <a:gd name="T7" fmla="*/ 0 h 74"/>
                <a:gd name="T8" fmla="*/ 0 w 74"/>
                <a:gd name="T9" fmla="*/ 74 h 74"/>
                <a:gd name="T10" fmla="*/ 18 w 74"/>
                <a:gd name="T11" fmla="*/ 74 h 74"/>
                <a:gd name="T12" fmla="*/ 18 w 74"/>
                <a:gd name="T13" fmla="*/ 21 h 74"/>
                <a:gd name="T14" fmla="*/ 34 w 74"/>
                <a:gd name="T15" fmla="*/ 14 h 74"/>
                <a:gd name="T16" fmla="*/ 56 w 74"/>
                <a:gd name="T17" fmla="*/ 36 h 74"/>
                <a:gd name="T18" fmla="*/ 56 w 74"/>
                <a:gd name="T19" fmla="*/ 36 h 74"/>
                <a:gd name="T20" fmla="*/ 56 w 74"/>
                <a:gd name="T21" fmla="*/ 74 h 74"/>
                <a:gd name="T22" fmla="*/ 74 w 74"/>
                <a:gd name="T23" fmla="*/ 74 h 74"/>
                <a:gd name="T24" fmla="*/ 74 w 74"/>
                <a:gd name="T25" fmla="*/ 36 h 74"/>
                <a:gd name="T26" fmla="*/ 74 w 74"/>
                <a:gd name="T27" fmla="*/ 36 h 74"/>
                <a:gd name="T28" fmla="*/ 37 w 74"/>
                <a:gd name="T2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30" y="0"/>
                    <a:pt x="24" y="2"/>
                    <a:pt x="18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2" y="17"/>
                    <a:pt x="28" y="14"/>
                    <a:pt x="34" y="14"/>
                  </a:cubicBezTo>
                  <a:cubicBezTo>
                    <a:pt x="46" y="14"/>
                    <a:pt x="56" y="24"/>
                    <a:pt x="56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3" y="16"/>
                    <a:pt x="57" y="0"/>
                    <a:pt x="37" y="0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sxm\VI-公司ppt模板修改(2019-01-22)\PPT底图2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1"/>
          </a:xfrm>
          <a:prstGeom prst="rect">
            <a:avLst/>
          </a:prstGeom>
          <a:noFill/>
        </p:spPr>
      </p:pic>
      <p:sp>
        <p:nvSpPr>
          <p:cNvPr id="33" name="文本框 32"/>
          <p:cNvSpPr txBox="1"/>
          <p:nvPr userDrawn="1"/>
        </p:nvSpPr>
        <p:spPr>
          <a:xfrm>
            <a:off x="10242998" y="6628710"/>
            <a:ext cx="19008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© </a:t>
            </a:r>
            <a:r>
              <a:rPr lang="en-US" altLang="zh-CN" sz="600" kern="1200" baseline="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 SINOVATIO </a:t>
            </a:r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Corporation. All rights reserved.</a:t>
            </a:r>
            <a:endParaRPr kumimoji="1" lang="zh-CN" altLang="en-US" sz="6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8400" y="0"/>
            <a:ext cx="1895778" cy="2186314"/>
          </a:xfrm>
          <a:prstGeom prst="rect">
            <a:avLst/>
          </a:prstGeom>
        </p:spPr>
      </p:pic>
      <p:sp>
        <p:nvSpPr>
          <p:cNvPr id="35" name="文本框 34"/>
          <p:cNvSpPr txBox="1"/>
          <p:nvPr userDrawn="1"/>
        </p:nvSpPr>
        <p:spPr>
          <a:xfrm>
            <a:off x="12593298" y="2366380"/>
            <a:ext cx="190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字体 微软雅黑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标题副标题加粗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正文不加粗</a:t>
            </a:r>
            <a:endParaRPr kumimoji="1" lang="zh-CN" altLang="en-US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9" descr="D:\sxm\VI-公司ppt模板修改(2019-01-22)\PPT底图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6" y="0"/>
            <a:ext cx="12195176" cy="6858001"/>
          </a:xfrm>
          <a:prstGeom prst="rect">
            <a:avLst/>
          </a:prstGeom>
          <a:noFill/>
        </p:spPr>
      </p:pic>
      <p:sp>
        <p:nvSpPr>
          <p:cNvPr id="40" name="矩形 39"/>
          <p:cNvSpPr/>
          <p:nvPr userDrawn="1"/>
        </p:nvSpPr>
        <p:spPr>
          <a:xfrm>
            <a:off x="0" y="1173017"/>
            <a:ext cx="12192000" cy="4941455"/>
          </a:xfrm>
          <a:prstGeom prst="rect">
            <a:avLst/>
          </a:prstGeom>
          <a:solidFill>
            <a:srgbClr val="19325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4" name="组合 33"/>
          <p:cNvGrpSpPr/>
          <p:nvPr userDrawn="1"/>
        </p:nvGrpSpPr>
        <p:grpSpPr>
          <a:xfrm>
            <a:off x="3997524" y="1333605"/>
            <a:ext cx="4193777" cy="4620278"/>
            <a:chOff x="3997524" y="1000537"/>
            <a:chExt cx="4193777" cy="4620278"/>
          </a:xfrm>
        </p:grpSpPr>
        <p:sp>
          <p:nvSpPr>
            <p:cNvPr id="4" name="文本框 3"/>
            <p:cNvSpPr txBox="1"/>
            <p:nvPr userDrawn="1"/>
          </p:nvSpPr>
          <p:spPr>
            <a:xfrm>
              <a:off x="5145560" y="5436149"/>
              <a:ext cx="190088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" kern="1200" dirty="0">
                  <a:solidFill>
                    <a:schemeClr val="bg1"/>
                  </a:solidFill>
                  <a:latin typeface="Arial" panose="020B0604020202020204"/>
                  <a:ea typeface="+mn-ea"/>
                  <a:cs typeface="Arial" panose="020B0604020202020204"/>
                </a:rPr>
                <a:t>© </a:t>
              </a:r>
              <a:r>
                <a:rPr lang="en-US" altLang="zh-CN" sz="600" kern="1200" baseline="0" dirty="0">
                  <a:solidFill>
                    <a:schemeClr val="bg1"/>
                  </a:solidFill>
                  <a:latin typeface="Arial" panose="020B0604020202020204"/>
                  <a:ea typeface="+mn-ea"/>
                  <a:cs typeface="Arial" panose="020B0604020202020204"/>
                </a:rPr>
                <a:t> SINOVATIO </a:t>
              </a:r>
              <a:r>
                <a:rPr lang="en-US" altLang="zh-CN" sz="600" kern="1200" dirty="0">
                  <a:solidFill>
                    <a:schemeClr val="bg1"/>
                  </a:solidFill>
                  <a:latin typeface="Arial" panose="020B0604020202020204"/>
                  <a:ea typeface="+mn-ea"/>
                  <a:cs typeface="Arial" panose="020B0604020202020204"/>
                </a:rPr>
                <a:t>Corporation. All rights reserved.</a:t>
              </a:r>
              <a:endParaRPr kumimoji="1" lang="zh-CN" altLang="en-US" sz="600" dirty="0">
                <a:solidFill>
                  <a:schemeClr val="bg1"/>
                </a:solidFill>
                <a:latin typeface="Arial" panose="020B0604020202020204"/>
                <a:cs typeface="Arial" panose="020B0604020202020204"/>
              </a:endParaRPr>
            </a:p>
          </p:txBody>
        </p:sp>
        <p:grpSp>
          <p:nvGrpSpPr>
            <p:cNvPr id="19" name="组合 18"/>
            <p:cNvGrpSpPr/>
            <p:nvPr userDrawn="1"/>
          </p:nvGrpSpPr>
          <p:grpSpPr>
            <a:xfrm>
              <a:off x="5514027" y="5117028"/>
              <a:ext cx="1163946" cy="231503"/>
              <a:chOff x="4945063" y="3201988"/>
              <a:chExt cx="2298700" cy="457201"/>
            </a:xfrm>
            <a:solidFill>
              <a:schemeClr val="bg1"/>
            </a:solidFill>
          </p:grpSpPr>
          <p:sp>
            <p:nvSpPr>
              <p:cNvPr id="20" name="Freeform 5"/>
              <p:cNvSpPr/>
              <p:nvPr userDrawn="1"/>
            </p:nvSpPr>
            <p:spPr bwMode="auto">
              <a:xfrm>
                <a:off x="4945063" y="3201988"/>
                <a:ext cx="515938" cy="307975"/>
              </a:xfrm>
              <a:custGeom>
                <a:avLst/>
                <a:gdLst>
                  <a:gd name="T0" fmla="*/ 100 w 137"/>
                  <a:gd name="T1" fmla="*/ 11 h 80"/>
                  <a:gd name="T2" fmla="*/ 95 w 137"/>
                  <a:gd name="T3" fmla="*/ 1 h 80"/>
                  <a:gd name="T4" fmla="*/ 34 w 137"/>
                  <a:gd name="T5" fmla="*/ 43 h 80"/>
                  <a:gd name="T6" fmla="*/ 70 w 137"/>
                  <a:gd name="T7" fmla="*/ 26 h 80"/>
                  <a:gd name="T8" fmla="*/ 0 w 137"/>
                  <a:gd name="T9" fmla="*/ 80 h 80"/>
                  <a:gd name="T10" fmla="*/ 48 w 137"/>
                  <a:gd name="T11" fmla="*/ 80 h 80"/>
                  <a:gd name="T12" fmla="*/ 137 w 137"/>
                  <a:gd name="T13" fmla="*/ 16 h 80"/>
                  <a:gd name="T14" fmla="*/ 137 w 137"/>
                  <a:gd name="T15" fmla="*/ 0 h 80"/>
                  <a:gd name="T16" fmla="*/ 100 w 137"/>
                  <a:gd name="T17" fmla="*/ 1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80">
                    <a:moveTo>
                      <a:pt x="100" y="11"/>
                    </a:moveTo>
                    <a:cubicBezTo>
                      <a:pt x="95" y="1"/>
                      <a:pt x="95" y="1"/>
                      <a:pt x="95" y="1"/>
                    </a:cubicBezTo>
                    <a:cubicBezTo>
                      <a:pt x="95" y="1"/>
                      <a:pt x="65" y="14"/>
                      <a:pt x="34" y="43"/>
                    </a:cubicBezTo>
                    <a:cubicBezTo>
                      <a:pt x="45" y="36"/>
                      <a:pt x="57" y="30"/>
                      <a:pt x="70" y="26"/>
                    </a:cubicBezTo>
                    <a:cubicBezTo>
                      <a:pt x="44" y="40"/>
                      <a:pt x="20" y="58"/>
                      <a:pt x="0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72" y="53"/>
                      <a:pt x="103" y="31"/>
                      <a:pt x="137" y="16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24" y="3"/>
                      <a:pt x="112" y="7"/>
                      <a:pt x="10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6"/>
              <p:cNvSpPr/>
              <p:nvPr userDrawn="1"/>
            </p:nvSpPr>
            <p:spPr bwMode="auto">
              <a:xfrm>
                <a:off x="6681788" y="3279776"/>
                <a:ext cx="184150" cy="379413"/>
              </a:xfrm>
              <a:custGeom>
                <a:avLst/>
                <a:gdLst>
                  <a:gd name="T0" fmla="*/ 26 w 49"/>
                  <a:gd name="T1" fmla="*/ 0 h 99"/>
                  <a:gd name="T2" fmla="*/ 8 w 49"/>
                  <a:gd name="T3" fmla="*/ 0 h 99"/>
                  <a:gd name="T4" fmla="*/ 8 w 49"/>
                  <a:gd name="T5" fmla="*/ 25 h 99"/>
                  <a:gd name="T6" fmla="*/ 0 w 49"/>
                  <a:gd name="T7" fmla="*/ 25 h 99"/>
                  <a:gd name="T8" fmla="*/ 0 w 49"/>
                  <a:gd name="T9" fmla="*/ 41 h 99"/>
                  <a:gd name="T10" fmla="*/ 8 w 49"/>
                  <a:gd name="T11" fmla="*/ 41 h 99"/>
                  <a:gd name="T12" fmla="*/ 8 w 49"/>
                  <a:gd name="T13" fmla="*/ 72 h 99"/>
                  <a:gd name="T14" fmla="*/ 8 w 49"/>
                  <a:gd name="T15" fmla="*/ 72 h 99"/>
                  <a:gd name="T16" fmla="*/ 8 w 49"/>
                  <a:gd name="T17" fmla="*/ 73 h 99"/>
                  <a:gd name="T18" fmla="*/ 34 w 49"/>
                  <a:gd name="T19" fmla="*/ 99 h 99"/>
                  <a:gd name="T20" fmla="*/ 35 w 49"/>
                  <a:gd name="T21" fmla="*/ 99 h 99"/>
                  <a:gd name="T22" fmla="*/ 38 w 49"/>
                  <a:gd name="T23" fmla="*/ 99 h 99"/>
                  <a:gd name="T24" fmla="*/ 38 w 49"/>
                  <a:gd name="T25" fmla="*/ 88 h 99"/>
                  <a:gd name="T26" fmla="*/ 35 w 49"/>
                  <a:gd name="T27" fmla="*/ 87 h 99"/>
                  <a:gd name="T28" fmla="*/ 26 w 49"/>
                  <a:gd name="T29" fmla="*/ 77 h 99"/>
                  <a:gd name="T30" fmla="*/ 26 w 49"/>
                  <a:gd name="T31" fmla="*/ 70 h 99"/>
                  <a:gd name="T32" fmla="*/ 26 w 49"/>
                  <a:gd name="T33" fmla="*/ 70 h 99"/>
                  <a:gd name="T34" fmla="*/ 26 w 49"/>
                  <a:gd name="T35" fmla="*/ 41 h 99"/>
                  <a:gd name="T36" fmla="*/ 49 w 49"/>
                  <a:gd name="T37" fmla="*/ 41 h 99"/>
                  <a:gd name="T38" fmla="*/ 49 w 49"/>
                  <a:gd name="T39" fmla="*/ 25 h 99"/>
                  <a:gd name="T40" fmla="*/ 26 w 49"/>
                  <a:gd name="T41" fmla="*/ 25 h 99"/>
                  <a:gd name="T42" fmla="*/ 26 w 49"/>
                  <a:gd name="T4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" h="99">
                    <a:moveTo>
                      <a:pt x="2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88"/>
                      <a:pt x="19" y="99"/>
                      <a:pt x="34" y="99"/>
                    </a:cubicBezTo>
                    <a:cubicBezTo>
                      <a:pt x="34" y="99"/>
                      <a:pt x="34" y="99"/>
                      <a:pt x="35" y="99"/>
                    </a:cubicBezTo>
                    <a:cubicBezTo>
                      <a:pt x="38" y="99"/>
                      <a:pt x="38" y="99"/>
                      <a:pt x="38" y="99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30" y="87"/>
                      <a:pt x="26" y="82"/>
                      <a:pt x="26" y="77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26" y="25"/>
                      <a:pt x="26" y="25"/>
                      <a:pt x="26" y="25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7"/>
              <p:cNvSpPr/>
              <p:nvPr userDrawn="1"/>
            </p:nvSpPr>
            <p:spPr bwMode="auto">
              <a:xfrm>
                <a:off x="6135688" y="3375026"/>
                <a:ext cx="279400" cy="284163"/>
              </a:xfrm>
              <a:custGeom>
                <a:avLst/>
                <a:gdLst>
                  <a:gd name="T0" fmla="*/ 133 w 176"/>
                  <a:gd name="T1" fmla="*/ 0 h 179"/>
                  <a:gd name="T2" fmla="*/ 88 w 176"/>
                  <a:gd name="T3" fmla="*/ 116 h 179"/>
                  <a:gd name="T4" fmla="*/ 43 w 176"/>
                  <a:gd name="T5" fmla="*/ 0 h 179"/>
                  <a:gd name="T6" fmla="*/ 0 w 176"/>
                  <a:gd name="T7" fmla="*/ 0 h 179"/>
                  <a:gd name="T8" fmla="*/ 69 w 176"/>
                  <a:gd name="T9" fmla="*/ 179 h 179"/>
                  <a:gd name="T10" fmla="*/ 107 w 176"/>
                  <a:gd name="T11" fmla="*/ 179 h 179"/>
                  <a:gd name="T12" fmla="*/ 176 w 176"/>
                  <a:gd name="T13" fmla="*/ 0 h 179"/>
                  <a:gd name="T14" fmla="*/ 133 w 176"/>
                  <a:gd name="T15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6" h="179">
                    <a:moveTo>
                      <a:pt x="133" y="0"/>
                    </a:moveTo>
                    <a:lnTo>
                      <a:pt x="88" y="11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69" y="179"/>
                    </a:lnTo>
                    <a:lnTo>
                      <a:pt x="107" y="179"/>
                    </a:lnTo>
                    <a:lnTo>
                      <a:pt x="176" y="0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Rectangle 8"/>
              <p:cNvSpPr>
                <a:spLocks noChangeArrowheads="1"/>
              </p:cNvSpPr>
              <p:nvPr userDrawn="1"/>
            </p:nvSpPr>
            <p:spPr bwMode="auto">
              <a:xfrm>
                <a:off x="6881813" y="3375026"/>
                <a:ext cx="68263" cy="284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 userDrawn="1"/>
            </p:nvSpPr>
            <p:spPr bwMode="auto">
              <a:xfrm>
                <a:off x="6881813" y="3279776"/>
                <a:ext cx="68263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0"/>
              <p:cNvSpPr>
                <a:spLocks noEditPoints="1"/>
              </p:cNvSpPr>
              <p:nvPr userDrawn="1"/>
            </p:nvSpPr>
            <p:spPr bwMode="auto">
              <a:xfrm>
                <a:off x="6964363" y="3375026"/>
                <a:ext cx="279400" cy="284163"/>
              </a:xfrm>
              <a:custGeom>
                <a:avLst/>
                <a:gdLst>
                  <a:gd name="T0" fmla="*/ 37 w 74"/>
                  <a:gd name="T1" fmla="*/ 0 h 74"/>
                  <a:gd name="T2" fmla="*/ 0 w 74"/>
                  <a:gd name="T3" fmla="*/ 37 h 74"/>
                  <a:gd name="T4" fmla="*/ 37 w 74"/>
                  <a:gd name="T5" fmla="*/ 74 h 74"/>
                  <a:gd name="T6" fmla="*/ 74 w 74"/>
                  <a:gd name="T7" fmla="*/ 37 h 74"/>
                  <a:gd name="T8" fmla="*/ 37 w 74"/>
                  <a:gd name="T9" fmla="*/ 0 h 74"/>
                  <a:gd name="T10" fmla="*/ 37 w 74"/>
                  <a:gd name="T11" fmla="*/ 56 h 74"/>
                  <a:gd name="T12" fmla="*/ 37 w 74"/>
                  <a:gd name="T13" fmla="*/ 56 h 74"/>
                  <a:gd name="T14" fmla="*/ 18 w 74"/>
                  <a:gd name="T15" fmla="*/ 37 h 74"/>
                  <a:gd name="T16" fmla="*/ 37 w 74"/>
                  <a:gd name="T17" fmla="*/ 18 h 74"/>
                  <a:gd name="T18" fmla="*/ 56 w 74"/>
                  <a:gd name="T19" fmla="*/ 37 h 74"/>
                  <a:gd name="T20" fmla="*/ 37 w 74"/>
                  <a:gd name="T21" fmla="*/ 5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4">
                    <a:moveTo>
                      <a:pt x="37" y="0"/>
                    </a:moveTo>
                    <a:cubicBezTo>
                      <a:pt x="17" y="0"/>
                      <a:pt x="0" y="16"/>
                      <a:pt x="0" y="37"/>
                    </a:cubicBezTo>
                    <a:cubicBezTo>
                      <a:pt x="0" y="58"/>
                      <a:pt x="17" y="74"/>
                      <a:pt x="37" y="74"/>
                    </a:cubicBezTo>
                    <a:cubicBezTo>
                      <a:pt x="58" y="74"/>
                      <a:pt x="74" y="58"/>
                      <a:pt x="74" y="37"/>
                    </a:cubicBezTo>
                    <a:cubicBezTo>
                      <a:pt x="74" y="16"/>
                      <a:pt x="58" y="0"/>
                      <a:pt x="37" y="0"/>
                    </a:cubicBezTo>
                    <a:close/>
                    <a:moveTo>
                      <a:pt x="37" y="56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27" y="56"/>
                      <a:pt x="18" y="47"/>
                      <a:pt x="18" y="37"/>
                    </a:cubicBezTo>
                    <a:cubicBezTo>
                      <a:pt x="18" y="27"/>
                      <a:pt x="27" y="18"/>
                      <a:pt x="37" y="18"/>
                    </a:cubicBezTo>
                    <a:cubicBezTo>
                      <a:pt x="48" y="18"/>
                      <a:pt x="56" y="27"/>
                      <a:pt x="56" y="37"/>
                    </a:cubicBezTo>
                    <a:cubicBezTo>
                      <a:pt x="56" y="47"/>
                      <a:pt x="48" y="56"/>
                      <a:pt x="37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1"/>
              <p:cNvSpPr>
                <a:spLocks noEditPoints="1"/>
              </p:cNvSpPr>
              <p:nvPr userDrawn="1"/>
            </p:nvSpPr>
            <p:spPr bwMode="auto">
              <a:xfrm>
                <a:off x="6388101" y="3375026"/>
                <a:ext cx="279400" cy="284163"/>
              </a:xfrm>
              <a:custGeom>
                <a:avLst/>
                <a:gdLst>
                  <a:gd name="T0" fmla="*/ 56 w 74"/>
                  <a:gd name="T1" fmla="*/ 5 h 74"/>
                  <a:gd name="T2" fmla="*/ 37 w 74"/>
                  <a:gd name="T3" fmla="*/ 0 h 74"/>
                  <a:gd name="T4" fmla="*/ 0 w 74"/>
                  <a:gd name="T5" fmla="*/ 37 h 74"/>
                  <a:gd name="T6" fmla="*/ 37 w 74"/>
                  <a:gd name="T7" fmla="*/ 74 h 74"/>
                  <a:gd name="T8" fmla="*/ 56 w 74"/>
                  <a:gd name="T9" fmla="*/ 69 h 74"/>
                  <a:gd name="T10" fmla="*/ 56 w 74"/>
                  <a:gd name="T11" fmla="*/ 74 h 74"/>
                  <a:gd name="T12" fmla="*/ 74 w 74"/>
                  <a:gd name="T13" fmla="*/ 74 h 74"/>
                  <a:gd name="T14" fmla="*/ 74 w 74"/>
                  <a:gd name="T15" fmla="*/ 0 h 74"/>
                  <a:gd name="T16" fmla="*/ 56 w 74"/>
                  <a:gd name="T17" fmla="*/ 0 h 74"/>
                  <a:gd name="T18" fmla="*/ 56 w 74"/>
                  <a:gd name="T19" fmla="*/ 5 h 74"/>
                  <a:gd name="T20" fmla="*/ 56 w 74"/>
                  <a:gd name="T21" fmla="*/ 37 h 74"/>
                  <a:gd name="T22" fmla="*/ 56 w 74"/>
                  <a:gd name="T23" fmla="*/ 37 h 74"/>
                  <a:gd name="T24" fmla="*/ 37 w 74"/>
                  <a:gd name="T25" fmla="*/ 56 h 74"/>
                  <a:gd name="T26" fmla="*/ 18 w 74"/>
                  <a:gd name="T27" fmla="*/ 37 h 74"/>
                  <a:gd name="T28" fmla="*/ 37 w 74"/>
                  <a:gd name="T29" fmla="*/ 18 h 74"/>
                  <a:gd name="T30" fmla="*/ 56 w 74"/>
                  <a:gd name="T31" fmla="*/ 3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74">
                    <a:moveTo>
                      <a:pt x="56" y="5"/>
                    </a:moveTo>
                    <a:cubicBezTo>
                      <a:pt x="50" y="2"/>
                      <a:pt x="44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58"/>
                      <a:pt x="16" y="74"/>
                      <a:pt x="37" y="74"/>
                    </a:cubicBezTo>
                    <a:cubicBezTo>
                      <a:pt x="44" y="74"/>
                      <a:pt x="50" y="72"/>
                      <a:pt x="56" y="69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56" y="0"/>
                      <a:pt x="56" y="0"/>
                      <a:pt x="56" y="0"/>
                    </a:cubicBezTo>
                    <a:lnTo>
                      <a:pt x="56" y="5"/>
                    </a:lnTo>
                    <a:close/>
                    <a:moveTo>
                      <a:pt x="56" y="37"/>
                    </a:move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48"/>
                      <a:pt x="47" y="56"/>
                      <a:pt x="37" y="56"/>
                    </a:cubicBezTo>
                    <a:cubicBezTo>
                      <a:pt x="27" y="56"/>
                      <a:pt x="18" y="47"/>
                      <a:pt x="18" y="37"/>
                    </a:cubicBezTo>
                    <a:cubicBezTo>
                      <a:pt x="18" y="27"/>
                      <a:pt x="27" y="18"/>
                      <a:pt x="37" y="18"/>
                    </a:cubicBezTo>
                    <a:cubicBezTo>
                      <a:pt x="47" y="18"/>
                      <a:pt x="56" y="26"/>
                      <a:pt x="5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 userDrawn="1"/>
            </p:nvSpPr>
            <p:spPr bwMode="auto">
              <a:xfrm>
                <a:off x="5505451" y="3375026"/>
                <a:ext cx="68263" cy="284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13"/>
              <p:cNvSpPr>
                <a:spLocks noChangeArrowheads="1"/>
              </p:cNvSpPr>
              <p:nvPr userDrawn="1"/>
            </p:nvSpPr>
            <p:spPr bwMode="auto">
              <a:xfrm>
                <a:off x="5505451" y="3279776"/>
                <a:ext cx="68263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4"/>
              <p:cNvSpPr/>
              <p:nvPr userDrawn="1"/>
            </p:nvSpPr>
            <p:spPr bwMode="auto">
              <a:xfrm>
                <a:off x="5049838" y="3375026"/>
                <a:ext cx="441325" cy="284163"/>
              </a:xfrm>
              <a:custGeom>
                <a:avLst/>
                <a:gdLst>
                  <a:gd name="T0" fmla="*/ 0 w 117"/>
                  <a:gd name="T1" fmla="*/ 74 h 74"/>
                  <a:gd name="T2" fmla="*/ 47 w 117"/>
                  <a:gd name="T3" fmla="*/ 74 h 74"/>
                  <a:gd name="T4" fmla="*/ 117 w 117"/>
                  <a:gd name="T5" fmla="*/ 0 h 74"/>
                  <a:gd name="T6" fmla="*/ 70 w 117"/>
                  <a:gd name="T7" fmla="*/ 0 h 74"/>
                  <a:gd name="T8" fmla="*/ 0 w 117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74">
                    <a:moveTo>
                      <a:pt x="0" y="74"/>
                    </a:moveTo>
                    <a:cubicBezTo>
                      <a:pt x="47" y="74"/>
                      <a:pt x="47" y="74"/>
                      <a:pt x="47" y="74"/>
                    </a:cubicBezTo>
                    <a:cubicBezTo>
                      <a:pt x="65" y="45"/>
                      <a:pt x="89" y="20"/>
                      <a:pt x="117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42" y="20"/>
                      <a:pt x="18" y="45"/>
                      <a:pt x="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5"/>
              <p:cNvSpPr>
                <a:spLocks noEditPoints="1"/>
              </p:cNvSpPr>
              <p:nvPr userDrawn="1"/>
            </p:nvSpPr>
            <p:spPr bwMode="auto">
              <a:xfrm>
                <a:off x="5883276" y="3375026"/>
                <a:ext cx="282575" cy="284163"/>
              </a:xfrm>
              <a:custGeom>
                <a:avLst/>
                <a:gdLst>
                  <a:gd name="T0" fmla="*/ 37 w 75"/>
                  <a:gd name="T1" fmla="*/ 0 h 74"/>
                  <a:gd name="T2" fmla="*/ 0 w 75"/>
                  <a:gd name="T3" fmla="*/ 37 h 74"/>
                  <a:gd name="T4" fmla="*/ 37 w 75"/>
                  <a:gd name="T5" fmla="*/ 74 h 74"/>
                  <a:gd name="T6" fmla="*/ 75 w 75"/>
                  <a:gd name="T7" fmla="*/ 37 h 74"/>
                  <a:gd name="T8" fmla="*/ 37 w 75"/>
                  <a:gd name="T9" fmla="*/ 0 h 74"/>
                  <a:gd name="T10" fmla="*/ 37 w 75"/>
                  <a:gd name="T11" fmla="*/ 56 h 74"/>
                  <a:gd name="T12" fmla="*/ 37 w 75"/>
                  <a:gd name="T13" fmla="*/ 56 h 74"/>
                  <a:gd name="T14" fmla="*/ 18 w 75"/>
                  <a:gd name="T15" fmla="*/ 37 h 74"/>
                  <a:gd name="T16" fmla="*/ 37 w 75"/>
                  <a:gd name="T17" fmla="*/ 18 h 74"/>
                  <a:gd name="T18" fmla="*/ 56 w 75"/>
                  <a:gd name="T19" fmla="*/ 37 h 74"/>
                  <a:gd name="T20" fmla="*/ 37 w 75"/>
                  <a:gd name="T21" fmla="*/ 5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74">
                    <a:moveTo>
                      <a:pt x="37" y="0"/>
                    </a:moveTo>
                    <a:cubicBezTo>
                      <a:pt x="17" y="0"/>
                      <a:pt x="0" y="16"/>
                      <a:pt x="0" y="37"/>
                    </a:cubicBezTo>
                    <a:cubicBezTo>
                      <a:pt x="0" y="58"/>
                      <a:pt x="17" y="74"/>
                      <a:pt x="37" y="74"/>
                    </a:cubicBezTo>
                    <a:cubicBezTo>
                      <a:pt x="58" y="74"/>
                      <a:pt x="75" y="58"/>
                      <a:pt x="75" y="37"/>
                    </a:cubicBezTo>
                    <a:cubicBezTo>
                      <a:pt x="75" y="16"/>
                      <a:pt x="58" y="0"/>
                      <a:pt x="37" y="0"/>
                    </a:cubicBezTo>
                    <a:close/>
                    <a:moveTo>
                      <a:pt x="37" y="56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27" y="56"/>
                      <a:pt x="18" y="47"/>
                      <a:pt x="18" y="37"/>
                    </a:cubicBezTo>
                    <a:cubicBezTo>
                      <a:pt x="18" y="27"/>
                      <a:pt x="27" y="18"/>
                      <a:pt x="37" y="18"/>
                    </a:cubicBezTo>
                    <a:cubicBezTo>
                      <a:pt x="48" y="18"/>
                      <a:pt x="56" y="27"/>
                      <a:pt x="56" y="37"/>
                    </a:cubicBezTo>
                    <a:cubicBezTo>
                      <a:pt x="56" y="47"/>
                      <a:pt x="48" y="56"/>
                      <a:pt x="37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6"/>
              <p:cNvSpPr/>
              <p:nvPr userDrawn="1"/>
            </p:nvSpPr>
            <p:spPr bwMode="auto">
              <a:xfrm>
                <a:off x="5589588" y="3375026"/>
                <a:ext cx="277813" cy="284163"/>
              </a:xfrm>
              <a:custGeom>
                <a:avLst/>
                <a:gdLst>
                  <a:gd name="T0" fmla="*/ 37 w 74"/>
                  <a:gd name="T1" fmla="*/ 0 h 74"/>
                  <a:gd name="T2" fmla="*/ 18 w 74"/>
                  <a:gd name="T3" fmla="*/ 5 h 74"/>
                  <a:gd name="T4" fmla="*/ 18 w 74"/>
                  <a:gd name="T5" fmla="*/ 0 h 74"/>
                  <a:gd name="T6" fmla="*/ 0 w 74"/>
                  <a:gd name="T7" fmla="*/ 0 h 74"/>
                  <a:gd name="T8" fmla="*/ 0 w 74"/>
                  <a:gd name="T9" fmla="*/ 74 h 74"/>
                  <a:gd name="T10" fmla="*/ 18 w 74"/>
                  <a:gd name="T11" fmla="*/ 74 h 74"/>
                  <a:gd name="T12" fmla="*/ 18 w 74"/>
                  <a:gd name="T13" fmla="*/ 21 h 74"/>
                  <a:gd name="T14" fmla="*/ 34 w 74"/>
                  <a:gd name="T15" fmla="*/ 14 h 74"/>
                  <a:gd name="T16" fmla="*/ 56 w 74"/>
                  <a:gd name="T17" fmla="*/ 36 h 74"/>
                  <a:gd name="T18" fmla="*/ 56 w 74"/>
                  <a:gd name="T19" fmla="*/ 36 h 74"/>
                  <a:gd name="T20" fmla="*/ 56 w 74"/>
                  <a:gd name="T21" fmla="*/ 74 h 74"/>
                  <a:gd name="T22" fmla="*/ 74 w 74"/>
                  <a:gd name="T23" fmla="*/ 74 h 74"/>
                  <a:gd name="T24" fmla="*/ 74 w 74"/>
                  <a:gd name="T25" fmla="*/ 36 h 74"/>
                  <a:gd name="T26" fmla="*/ 74 w 74"/>
                  <a:gd name="T27" fmla="*/ 36 h 74"/>
                  <a:gd name="T28" fmla="*/ 37 w 74"/>
                  <a:gd name="T2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74">
                    <a:moveTo>
                      <a:pt x="37" y="0"/>
                    </a:moveTo>
                    <a:cubicBezTo>
                      <a:pt x="30" y="0"/>
                      <a:pt x="24" y="2"/>
                      <a:pt x="18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22" y="17"/>
                      <a:pt x="28" y="14"/>
                      <a:pt x="34" y="14"/>
                    </a:cubicBezTo>
                    <a:cubicBezTo>
                      <a:pt x="46" y="14"/>
                      <a:pt x="56" y="24"/>
                      <a:pt x="56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3" y="16"/>
                      <a:pt x="5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TextBox 10"/>
            <p:cNvSpPr txBox="1"/>
            <p:nvPr userDrawn="1"/>
          </p:nvSpPr>
          <p:spPr>
            <a:xfrm>
              <a:off x="3997524" y="1000537"/>
              <a:ext cx="419377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7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THANKS</a:t>
              </a:r>
              <a:endParaRPr lang="zh-CN" altLang="en-US" sz="7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3" name="Picture 27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708" y="2621552"/>
            <a:ext cx="1553845" cy="149352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 userDrawn="1"/>
        </p:nvSpPr>
        <p:spPr>
          <a:xfrm>
            <a:off x="2727272" y="437689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产品官网：www.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oceanmind.com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服务热线：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400-100-8102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endParaRPr lang="en-US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9" descr="D:\sxm\VI-公司ppt模板修改(2019-01-22)\PPT底图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6" y="0"/>
            <a:ext cx="12195176" cy="6858001"/>
          </a:xfrm>
          <a:prstGeom prst="rect">
            <a:avLst/>
          </a:prstGeom>
          <a:noFill/>
        </p:spPr>
      </p:pic>
      <p:sp>
        <p:nvSpPr>
          <p:cNvPr id="40" name="矩形 39"/>
          <p:cNvSpPr/>
          <p:nvPr userDrawn="1"/>
        </p:nvSpPr>
        <p:spPr>
          <a:xfrm>
            <a:off x="0" y="2201898"/>
            <a:ext cx="12192000" cy="3391380"/>
          </a:xfrm>
          <a:prstGeom prst="rect">
            <a:avLst/>
          </a:prstGeom>
          <a:solidFill>
            <a:srgbClr val="19325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 userDrawn="1"/>
        </p:nvGrpSpPr>
        <p:grpSpPr>
          <a:xfrm>
            <a:off x="4332545" y="2868602"/>
            <a:ext cx="3525324" cy="2407838"/>
            <a:chOff x="4332545" y="3212977"/>
            <a:chExt cx="3525324" cy="2407838"/>
          </a:xfrm>
        </p:grpSpPr>
        <p:sp>
          <p:nvSpPr>
            <p:cNvPr id="4" name="文本框 3"/>
            <p:cNvSpPr txBox="1"/>
            <p:nvPr userDrawn="1"/>
          </p:nvSpPr>
          <p:spPr>
            <a:xfrm>
              <a:off x="5145560" y="5436149"/>
              <a:ext cx="190088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" kern="1200" dirty="0">
                  <a:solidFill>
                    <a:schemeClr val="bg1"/>
                  </a:solidFill>
                  <a:latin typeface="Arial" panose="020B0604020202020204"/>
                  <a:ea typeface="+mn-ea"/>
                  <a:cs typeface="Arial" panose="020B0604020202020204"/>
                </a:rPr>
                <a:t>© </a:t>
              </a:r>
              <a:r>
                <a:rPr lang="en-US" altLang="zh-CN" sz="600" kern="1200" baseline="0" dirty="0">
                  <a:solidFill>
                    <a:schemeClr val="bg1"/>
                  </a:solidFill>
                  <a:latin typeface="Arial" panose="020B0604020202020204"/>
                  <a:ea typeface="+mn-ea"/>
                  <a:cs typeface="Arial" panose="020B0604020202020204"/>
                </a:rPr>
                <a:t> SINOVATIO </a:t>
              </a:r>
              <a:r>
                <a:rPr lang="en-US" altLang="zh-CN" sz="600" kern="1200" dirty="0">
                  <a:solidFill>
                    <a:schemeClr val="bg1"/>
                  </a:solidFill>
                  <a:latin typeface="Arial" panose="020B0604020202020204"/>
                  <a:ea typeface="+mn-ea"/>
                  <a:cs typeface="Arial" panose="020B0604020202020204"/>
                </a:rPr>
                <a:t>Corporation. All rights reserved.</a:t>
              </a:r>
              <a:endParaRPr kumimoji="1" lang="zh-CN" altLang="en-US" sz="600" dirty="0">
                <a:solidFill>
                  <a:schemeClr val="bg1"/>
                </a:solidFill>
                <a:latin typeface="Arial" panose="020B0604020202020204"/>
                <a:cs typeface="Arial" panose="020B0604020202020204"/>
              </a:endParaRPr>
            </a:p>
          </p:txBody>
        </p:sp>
        <p:grpSp>
          <p:nvGrpSpPr>
            <p:cNvPr id="19" name="组合 18"/>
            <p:cNvGrpSpPr/>
            <p:nvPr userDrawn="1"/>
          </p:nvGrpSpPr>
          <p:grpSpPr>
            <a:xfrm>
              <a:off x="5514027" y="5117028"/>
              <a:ext cx="1163946" cy="231503"/>
              <a:chOff x="4945063" y="3201988"/>
              <a:chExt cx="2298700" cy="457201"/>
            </a:xfrm>
            <a:solidFill>
              <a:schemeClr val="bg1"/>
            </a:solidFill>
          </p:grpSpPr>
          <p:sp>
            <p:nvSpPr>
              <p:cNvPr id="20" name="Freeform 5"/>
              <p:cNvSpPr/>
              <p:nvPr userDrawn="1"/>
            </p:nvSpPr>
            <p:spPr bwMode="auto">
              <a:xfrm>
                <a:off x="4945063" y="3201988"/>
                <a:ext cx="515938" cy="307975"/>
              </a:xfrm>
              <a:custGeom>
                <a:avLst/>
                <a:gdLst>
                  <a:gd name="T0" fmla="*/ 100 w 137"/>
                  <a:gd name="T1" fmla="*/ 11 h 80"/>
                  <a:gd name="T2" fmla="*/ 95 w 137"/>
                  <a:gd name="T3" fmla="*/ 1 h 80"/>
                  <a:gd name="T4" fmla="*/ 34 w 137"/>
                  <a:gd name="T5" fmla="*/ 43 h 80"/>
                  <a:gd name="T6" fmla="*/ 70 w 137"/>
                  <a:gd name="T7" fmla="*/ 26 h 80"/>
                  <a:gd name="T8" fmla="*/ 0 w 137"/>
                  <a:gd name="T9" fmla="*/ 80 h 80"/>
                  <a:gd name="T10" fmla="*/ 48 w 137"/>
                  <a:gd name="T11" fmla="*/ 80 h 80"/>
                  <a:gd name="T12" fmla="*/ 137 w 137"/>
                  <a:gd name="T13" fmla="*/ 16 h 80"/>
                  <a:gd name="T14" fmla="*/ 137 w 137"/>
                  <a:gd name="T15" fmla="*/ 0 h 80"/>
                  <a:gd name="T16" fmla="*/ 100 w 137"/>
                  <a:gd name="T17" fmla="*/ 1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80">
                    <a:moveTo>
                      <a:pt x="100" y="11"/>
                    </a:moveTo>
                    <a:cubicBezTo>
                      <a:pt x="95" y="1"/>
                      <a:pt x="95" y="1"/>
                      <a:pt x="95" y="1"/>
                    </a:cubicBezTo>
                    <a:cubicBezTo>
                      <a:pt x="95" y="1"/>
                      <a:pt x="65" y="14"/>
                      <a:pt x="34" y="43"/>
                    </a:cubicBezTo>
                    <a:cubicBezTo>
                      <a:pt x="45" y="36"/>
                      <a:pt x="57" y="30"/>
                      <a:pt x="70" y="26"/>
                    </a:cubicBezTo>
                    <a:cubicBezTo>
                      <a:pt x="44" y="40"/>
                      <a:pt x="20" y="58"/>
                      <a:pt x="0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72" y="53"/>
                      <a:pt x="103" y="31"/>
                      <a:pt x="137" y="16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24" y="3"/>
                      <a:pt x="112" y="7"/>
                      <a:pt x="10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6"/>
              <p:cNvSpPr/>
              <p:nvPr userDrawn="1"/>
            </p:nvSpPr>
            <p:spPr bwMode="auto">
              <a:xfrm>
                <a:off x="6681788" y="3279776"/>
                <a:ext cx="184150" cy="379413"/>
              </a:xfrm>
              <a:custGeom>
                <a:avLst/>
                <a:gdLst>
                  <a:gd name="T0" fmla="*/ 26 w 49"/>
                  <a:gd name="T1" fmla="*/ 0 h 99"/>
                  <a:gd name="T2" fmla="*/ 8 w 49"/>
                  <a:gd name="T3" fmla="*/ 0 h 99"/>
                  <a:gd name="T4" fmla="*/ 8 w 49"/>
                  <a:gd name="T5" fmla="*/ 25 h 99"/>
                  <a:gd name="T6" fmla="*/ 0 w 49"/>
                  <a:gd name="T7" fmla="*/ 25 h 99"/>
                  <a:gd name="T8" fmla="*/ 0 w 49"/>
                  <a:gd name="T9" fmla="*/ 41 h 99"/>
                  <a:gd name="T10" fmla="*/ 8 w 49"/>
                  <a:gd name="T11" fmla="*/ 41 h 99"/>
                  <a:gd name="T12" fmla="*/ 8 w 49"/>
                  <a:gd name="T13" fmla="*/ 72 h 99"/>
                  <a:gd name="T14" fmla="*/ 8 w 49"/>
                  <a:gd name="T15" fmla="*/ 72 h 99"/>
                  <a:gd name="T16" fmla="*/ 8 w 49"/>
                  <a:gd name="T17" fmla="*/ 73 h 99"/>
                  <a:gd name="T18" fmla="*/ 34 w 49"/>
                  <a:gd name="T19" fmla="*/ 99 h 99"/>
                  <a:gd name="T20" fmla="*/ 35 w 49"/>
                  <a:gd name="T21" fmla="*/ 99 h 99"/>
                  <a:gd name="T22" fmla="*/ 38 w 49"/>
                  <a:gd name="T23" fmla="*/ 99 h 99"/>
                  <a:gd name="T24" fmla="*/ 38 w 49"/>
                  <a:gd name="T25" fmla="*/ 88 h 99"/>
                  <a:gd name="T26" fmla="*/ 35 w 49"/>
                  <a:gd name="T27" fmla="*/ 87 h 99"/>
                  <a:gd name="T28" fmla="*/ 26 w 49"/>
                  <a:gd name="T29" fmla="*/ 77 h 99"/>
                  <a:gd name="T30" fmla="*/ 26 w 49"/>
                  <a:gd name="T31" fmla="*/ 70 h 99"/>
                  <a:gd name="T32" fmla="*/ 26 w 49"/>
                  <a:gd name="T33" fmla="*/ 70 h 99"/>
                  <a:gd name="T34" fmla="*/ 26 w 49"/>
                  <a:gd name="T35" fmla="*/ 41 h 99"/>
                  <a:gd name="T36" fmla="*/ 49 w 49"/>
                  <a:gd name="T37" fmla="*/ 41 h 99"/>
                  <a:gd name="T38" fmla="*/ 49 w 49"/>
                  <a:gd name="T39" fmla="*/ 25 h 99"/>
                  <a:gd name="T40" fmla="*/ 26 w 49"/>
                  <a:gd name="T41" fmla="*/ 25 h 99"/>
                  <a:gd name="T42" fmla="*/ 26 w 49"/>
                  <a:gd name="T4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" h="99">
                    <a:moveTo>
                      <a:pt x="2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88"/>
                      <a:pt x="19" y="99"/>
                      <a:pt x="34" y="99"/>
                    </a:cubicBezTo>
                    <a:cubicBezTo>
                      <a:pt x="34" y="99"/>
                      <a:pt x="34" y="99"/>
                      <a:pt x="35" y="99"/>
                    </a:cubicBezTo>
                    <a:cubicBezTo>
                      <a:pt x="38" y="99"/>
                      <a:pt x="38" y="99"/>
                      <a:pt x="38" y="99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30" y="87"/>
                      <a:pt x="26" y="82"/>
                      <a:pt x="26" y="77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26" y="25"/>
                      <a:pt x="26" y="25"/>
                      <a:pt x="26" y="25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7"/>
              <p:cNvSpPr/>
              <p:nvPr userDrawn="1"/>
            </p:nvSpPr>
            <p:spPr bwMode="auto">
              <a:xfrm>
                <a:off x="6135688" y="3375026"/>
                <a:ext cx="279400" cy="284163"/>
              </a:xfrm>
              <a:custGeom>
                <a:avLst/>
                <a:gdLst>
                  <a:gd name="T0" fmla="*/ 133 w 176"/>
                  <a:gd name="T1" fmla="*/ 0 h 179"/>
                  <a:gd name="T2" fmla="*/ 88 w 176"/>
                  <a:gd name="T3" fmla="*/ 116 h 179"/>
                  <a:gd name="T4" fmla="*/ 43 w 176"/>
                  <a:gd name="T5" fmla="*/ 0 h 179"/>
                  <a:gd name="T6" fmla="*/ 0 w 176"/>
                  <a:gd name="T7" fmla="*/ 0 h 179"/>
                  <a:gd name="T8" fmla="*/ 69 w 176"/>
                  <a:gd name="T9" fmla="*/ 179 h 179"/>
                  <a:gd name="T10" fmla="*/ 107 w 176"/>
                  <a:gd name="T11" fmla="*/ 179 h 179"/>
                  <a:gd name="T12" fmla="*/ 176 w 176"/>
                  <a:gd name="T13" fmla="*/ 0 h 179"/>
                  <a:gd name="T14" fmla="*/ 133 w 176"/>
                  <a:gd name="T15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6" h="179">
                    <a:moveTo>
                      <a:pt x="133" y="0"/>
                    </a:moveTo>
                    <a:lnTo>
                      <a:pt x="88" y="11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69" y="179"/>
                    </a:lnTo>
                    <a:lnTo>
                      <a:pt x="107" y="179"/>
                    </a:lnTo>
                    <a:lnTo>
                      <a:pt x="176" y="0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Rectangle 8"/>
              <p:cNvSpPr>
                <a:spLocks noChangeArrowheads="1"/>
              </p:cNvSpPr>
              <p:nvPr userDrawn="1"/>
            </p:nvSpPr>
            <p:spPr bwMode="auto">
              <a:xfrm>
                <a:off x="6881813" y="3375026"/>
                <a:ext cx="68263" cy="284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 userDrawn="1"/>
            </p:nvSpPr>
            <p:spPr bwMode="auto">
              <a:xfrm>
                <a:off x="6881813" y="3279776"/>
                <a:ext cx="68263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0"/>
              <p:cNvSpPr>
                <a:spLocks noEditPoints="1"/>
              </p:cNvSpPr>
              <p:nvPr userDrawn="1"/>
            </p:nvSpPr>
            <p:spPr bwMode="auto">
              <a:xfrm>
                <a:off x="6964363" y="3375026"/>
                <a:ext cx="279400" cy="284163"/>
              </a:xfrm>
              <a:custGeom>
                <a:avLst/>
                <a:gdLst>
                  <a:gd name="T0" fmla="*/ 37 w 74"/>
                  <a:gd name="T1" fmla="*/ 0 h 74"/>
                  <a:gd name="T2" fmla="*/ 0 w 74"/>
                  <a:gd name="T3" fmla="*/ 37 h 74"/>
                  <a:gd name="T4" fmla="*/ 37 w 74"/>
                  <a:gd name="T5" fmla="*/ 74 h 74"/>
                  <a:gd name="T6" fmla="*/ 74 w 74"/>
                  <a:gd name="T7" fmla="*/ 37 h 74"/>
                  <a:gd name="T8" fmla="*/ 37 w 74"/>
                  <a:gd name="T9" fmla="*/ 0 h 74"/>
                  <a:gd name="T10" fmla="*/ 37 w 74"/>
                  <a:gd name="T11" fmla="*/ 56 h 74"/>
                  <a:gd name="T12" fmla="*/ 37 w 74"/>
                  <a:gd name="T13" fmla="*/ 56 h 74"/>
                  <a:gd name="T14" fmla="*/ 18 w 74"/>
                  <a:gd name="T15" fmla="*/ 37 h 74"/>
                  <a:gd name="T16" fmla="*/ 37 w 74"/>
                  <a:gd name="T17" fmla="*/ 18 h 74"/>
                  <a:gd name="T18" fmla="*/ 56 w 74"/>
                  <a:gd name="T19" fmla="*/ 37 h 74"/>
                  <a:gd name="T20" fmla="*/ 37 w 74"/>
                  <a:gd name="T21" fmla="*/ 5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4">
                    <a:moveTo>
                      <a:pt x="37" y="0"/>
                    </a:moveTo>
                    <a:cubicBezTo>
                      <a:pt x="17" y="0"/>
                      <a:pt x="0" y="16"/>
                      <a:pt x="0" y="37"/>
                    </a:cubicBezTo>
                    <a:cubicBezTo>
                      <a:pt x="0" y="58"/>
                      <a:pt x="17" y="74"/>
                      <a:pt x="37" y="74"/>
                    </a:cubicBezTo>
                    <a:cubicBezTo>
                      <a:pt x="58" y="74"/>
                      <a:pt x="74" y="58"/>
                      <a:pt x="74" y="37"/>
                    </a:cubicBezTo>
                    <a:cubicBezTo>
                      <a:pt x="74" y="16"/>
                      <a:pt x="58" y="0"/>
                      <a:pt x="37" y="0"/>
                    </a:cubicBezTo>
                    <a:close/>
                    <a:moveTo>
                      <a:pt x="37" y="56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27" y="56"/>
                      <a:pt x="18" y="47"/>
                      <a:pt x="18" y="37"/>
                    </a:cubicBezTo>
                    <a:cubicBezTo>
                      <a:pt x="18" y="27"/>
                      <a:pt x="27" y="18"/>
                      <a:pt x="37" y="18"/>
                    </a:cubicBezTo>
                    <a:cubicBezTo>
                      <a:pt x="48" y="18"/>
                      <a:pt x="56" y="27"/>
                      <a:pt x="56" y="37"/>
                    </a:cubicBezTo>
                    <a:cubicBezTo>
                      <a:pt x="56" y="47"/>
                      <a:pt x="48" y="56"/>
                      <a:pt x="37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1"/>
              <p:cNvSpPr>
                <a:spLocks noEditPoints="1"/>
              </p:cNvSpPr>
              <p:nvPr userDrawn="1"/>
            </p:nvSpPr>
            <p:spPr bwMode="auto">
              <a:xfrm>
                <a:off x="6388101" y="3375026"/>
                <a:ext cx="279400" cy="284163"/>
              </a:xfrm>
              <a:custGeom>
                <a:avLst/>
                <a:gdLst>
                  <a:gd name="T0" fmla="*/ 56 w 74"/>
                  <a:gd name="T1" fmla="*/ 5 h 74"/>
                  <a:gd name="T2" fmla="*/ 37 w 74"/>
                  <a:gd name="T3" fmla="*/ 0 h 74"/>
                  <a:gd name="T4" fmla="*/ 0 w 74"/>
                  <a:gd name="T5" fmla="*/ 37 h 74"/>
                  <a:gd name="T6" fmla="*/ 37 w 74"/>
                  <a:gd name="T7" fmla="*/ 74 h 74"/>
                  <a:gd name="T8" fmla="*/ 56 w 74"/>
                  <a:gd name="T9" fmla="*/ 69 h 74"/>
                  <a:gd name="T10" fmla="*/ 56 w 74"/>
                  <a:gd name="T11" fmla="*/ 74 h 74"/>
                  <a:gd name="T12" fmla="*/ 74 w 74"/>
                  <a:gd name="T13" fmla="*/ 74 h 74"/>
                  <a:gd name="T14" fmla="*/ 74 w 74"/>
                  <a:gd name="T15" fmla="*/ 0 h 74"/>
                  <a:gd name="T16" fmla="*/ 56 w 74"/>
                  <a:gd name="T17" fmla="*/ 0 h 74"/>
                  <a:gd name="T18" fmla="*/ 56 w 74"/>
                  <a:gd name="T19" fmla="*/ 5 h 74"/>
                  <a:gd name="T20" fmla="*/ 56 w 74"/>
                  <a:gd name="T21" fmla="*/ 37 h 74"/>
                  <a:gd name="T22" fmla="*/ 56 w 74"/>
                  <a:gd name="T23" fmla="*/ 37 h 74"/>
                  <a:gd name="T24" fmla="*/ 37 w 74"/>
                  <a:gd name="T25" fmla="*/ 56 h 74"/>
                  <a:gd name="T26" fmla="*/ 18 w 74"/>
                  <a:gd name="T27" fmla="*/ 37 h 74"/>
                  <a:gd name="T28" fmla="*/ 37 w 74"/>
                  <a:gd name="T29" fmla="*/ 18 h 74"/>
                  <a:gd name="T30" fmla="*/ 56 w 74"/>
                  <a:gd name="T31" fmla="*/ 3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74">
                    <a:moveTo>
                      <a:pt x="56" y="5"/>
                    </a:moveTo>
                    <a:cubicBezTo>
                      <a:pt x="50" y="2"/>
                      <a:pt x="44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58"/>
                      <a:pt x="16" y="74"/>
                      <a:pt x="37" y="74"/>
                    </a:cubicBezTo>
                    <a:cubicBezTo>
                      <a:pt x="44" y="74"/>
                      <a:pt x="50" y="72"/>
                      <a:pt x="56" y="69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56" y="0"/>
                      <a:pt x="56" y="0"/>
                      <a:pt x="56" y="0"/>
                    </a:cubicBezTo>
                    <a:lnTo>
                      <a:pt x="56" y="5"/>
                    </a:lnTo>
                    <a:close/>
                    <a:moveTo>
                      <a:pt x="56" y="37"/>
                    </a:move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48"/>
                      <a:pt x="47" y="56"/>
                      <a:pt x="37" y="56"/>
                    </a:cubicBezTo>
                    <a:cubicBezTo>
                      <a:pt x="27" y="56"/>
                      <a:pt x="18" y="47"/>
                      <a:pt x="18" y="37"/>
                    </a:cubicBezTo>
                    <a:cubicBezTo>
                      <a:pt x="18" y="27"/>
                      <a:pt x="27" y="18"/>
                      <a:pt x="37" y="18"/>
                    </a:cubicBezTo>
                    <a:cubicBezTo>
                      <a:pt x="47" y="18"/>
                      <a:pt x="56" y="26"/>
                      <a:pt x="5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 userDrawn="1"/>
            </p:nvSpPr>
            <p:spPr bwMode="auto">
              <a:xfrm>
                <a:off x="5505451" y="3375026"/>
                <a:ext cx="68263" cy="284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13"/>
              <p:cNvSpPr>
                <a:spLocks noChangeArrowheads="1"/>
              </p:cNvSpPr>
              <p:nvPr userDrawn="1"/>
            </p:nvSpPr>
            <p:spPr bwMode="auto">
              <a:xfrm>
                <a:off x="5505451" y="3279776"/>
                <a:ext cx="68263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4"/>
              <p:cNvSpPr/>
              <p:nvPr userDrawn="1"/>
            </p:nvSpPr>
            <p:spPr bwMode="auto">
              <a:xfrm>
                <a:off x="5049838" y="3375026"/>
                <a:ext cx="441325" cy="284163"/>
              </a:xfrm>
              <a:custGeom>
                <a:avLst/>
                <a:gdLst>
                  <a:gd name="T0" fmla="*/ 0 w 117"/>
                  <a:gd name="T1" fmla="*/ 74 h 74"/>
                  <a:gd name="T2" fmla="*/ 47 w 117"/>
                  <a:gd name="T3" fmla="*/ 74 h 74"/>
                  <a:gd name="T4" fmla="*/ 117 w 117"/>
                  <a:gd name="T5" fmla="*/ 0 h 74"/>
                  <a:gd name="T6" fmla="*/ 70 w 117"/>
                  <a:gd name="T7" fmla="*/ 0 h 74"/>
                  <a:gd name="T8" fmla="*/ 0 w 117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74">
                    <a:moveTo>
                      <a:pt x="0" y="74"/>
                    </a:moveTo>
                    <a:cubicBezTo>
                      <a:pt x="47" y="74"/>
                      <a:pt x="47" y="74"/>
                      <a:pt x="47" y="74"/>
                    </a:cubicBezTo>
                    <a:cubicBezTo>
                      <a:pt x="65" y="45"/>
                      <a:pt x="89" y="20"/>
                      <a:pt x="117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42" y="20"/>
                      <a:pt x="18" y="45"/>
                      <a:pt x="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5"/>
              <p:cNvSpPr>
                <a:spLocks noEditPoints="1"/>
              </p:cNvSpPr>
              <p:nvPr userDrawn="1"/>
            </p:nvSpPr>
            <p:spPr bwMode="auto">
              <a:xfrm>
                <a:off x="5883276" y="3375026"/>
                <a:ext cx="282575" cy="284163"/>
              </a:xfrm>
              <a:custGeom>
                <a:avLst/>
                <a:gdLst>
                  <a:gd name="T0" fmla="*/ 37 w 75"/>
                  <a:gd name="T1" fmla="*/ 0 h 74"/>
                  <a:gd name="T2" fmla="*/ 0 w 75"/>
                  <a:gd name="T3" fmla="*/ 37 h 74"/>
                  <a:gd name="T4" fmla="*/ 37 w 75"/>
                  <a:gd name="T5" fmla="*/ 74 h 74"/>
                  <a:gd name="T6" fmla="*/ 75 w 75"/>
                  <a:gd name="T7" fmla="*/ 37 h 74"/>
                  <a:gd name="T8" fmla="*/ 37 w 75"/>
                  <a:gd name="T9" fmla="*/ 0 h 74"/>
                  <a:gd name="T10" fmla="*/ 37 w 75"/>
                  <a:gd name="T11" fmla="*/ 56 h 74"/>
                  <a:gd name="T12" fmla="*/ 37 w 75"/>
                  <a:gd name="T13" fmla="*/ 56 h 74"/>
                  <a:gd name="T14" fmla="*/ 18 w 75"/>
                  <a:gd name="T15" fmla="*/ 37 h 74"/>
                  <a:gd name="T16" fmla="*/ 37 w 75"/>
                  <a:gd name="T17" fmla="*/ 18 h 74"/>
                  <a:gd name="T18" fmla="*/ 56 w 75"/>
                  <a:gd name="T19" fmla="*/ 37 h 74"/>
                  <a:gd name="T20" fmla="*/ 37 w 75"/>
                  <a:gd name="T21" fmla="*/ 5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74">
                    <a:moveTo>
                      <a:pt x="37" y="0"/>
                    </a:moveTo>
                    <a:cubicBezTo>
                      <a:pt x="17" y="0"/>
                      <a:pt x="0" y="16"/>
                      <a:pt x="0" y="37"/>
                    </a:cubicBezTo>
                    <a:cubicBezTo>
                      <a:pt x="0" y="58"/>
                      <a:pt x="17" y="74"/>
                      <a:pt x="37" y="74"/>
                    </a:cubicBezTo>
                    <a:cubicBezTo>
                      <a:pt x="58" y="74"/>
                      <a:pt x="75" y="58"/>
                      <a:pt x="75" y="37"/>
                    </a:cubicBezTo>
                    <a:cubicBezTo>
                      <a:pt x="75" y="16"/>
                      <a:pt x="58" y="0"/>
                      <a:pt x="37" y="0"/>
                    </a:cubicBezTo>
                    <a:close/>
                    <a:moveTo>
                      <a:pt x="37" y="56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27" y="56"/>
                      <a:pt x="18" y="47"/>
                      <a:pt x="18" y="37"/>
                    </a:cubicBezTo>
                    <a:cubicBezTo>
                      <a:pt x="18" y="27"/>
                      <a:pt x="27" y="18"/>
                      <a:pt x="37" y="18"/>
                    </a:cubicBezTo>
                    <a:cubicBezTo>
                      <a:pt x="48" y="18"/>
                      <a:pt x="56" y="27"/>
                      <a:pt x="56" y="37"/>
                    </a:cubicBezTo>
                    <a:cubicBezTo>
                      <a:pt x="56" y="47"/>
                      <a:pt x="48" y="56"/>
                      <a:pt x="37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6"/>
              <p:cNvSpPr/>
              <p:nvPr userDrawn="1"/>
            </p:nvSpPr>
            <p:spPr bwMode="auto">
              <a:xfrm>
                <a:off x="5589588" y="3375026"/>
                <a:ext cx="277813" cy="284163"/>
              </a:xfrm>
              <a:custGeom>
                <a:avLst/>
                <a:gdLst>
                  <a:gd name="T0" fmla="*/ 37 w 74"/>
                  <a:gd name="T1" fmla="*/ 0 h 74"/>
                  <a:gd name="T2" fmla="*/ 18 w 74"/>
                  <a:gd name="T3" fmla="*/ 5 h 74"/>
                  <a:gd name="T4" fmla="*/ 18 w 74"/>
                  <a:gd name="T5" fmla="*/ 0 h 74"/>
                  <a:gd name="T6" fmla="*/ 0 w 74"/>
                  <a:gd name="T7" fmla="*/ 0 h 74"/>
                  <a:gd name="T8" fmla="*/ 0 w 74"/>
                  <a:gd name="T9" fmla="*/ 74 h 74"/>
                  <a:gd name="T10" fmla="*/ 18 w 74"/>
                  <a:gd name="T11" fmla="*/ 74 h 74"/>
                  <a:gd name="T12" fmla="*/ 18 w 74"/>
                  <a:gd name="T13" fmla="*/ 21 h 74"/>
                  <a:gd name="T14" fmla="*/ 34 w 74"/>
                  <a:gd name="T15" fmla="*/ 14 h 74"/>
                  <a:gd name="T16" fmla="*/ 56 w 74"/>
                  <a:gd name="T17" fmla="*/ 36 h 74"/>
                  <a:gd name="T18" fmla="*/ 56 w 74"/>
                  <a:gd name="T19" fmla="*/ 36 h 74"/>
                  <a:gd name="T20" fmla="*/ 56 w 74"/>
                  <a:gd name="T21" fmla="*/ 74 h 74"/>
                  <a:gd name="T22" fmla="*/ 74 w 74"/>
                  <a:gd name="T23" fmla="*/ 74 h 74"/>
                  <a:gd name="T24" fmla="*/ 74 w 74"/>
                  <a:gd name="T25" fmla="*/ 36 h 74"/>
                  <a:gd name="T26" fmla="*/ 74 w 74"/>
                  <a:gd name="T27" fmla="*/ 36 h 74"/>
                  <a:gd name="T28" fmla="*/ 37 w 74"/>
                  <a:gd name="T2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74">
                    <a:moveTo>
                      <a:pt x="37" y="0"/>
                    </a:moveTo>
                    <a:cubicBezTo>
                      <a:pt x="30" y="0"/>
                      <a:pt x="24" y="2"/>
                      <a:pt x="18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22" y="17"/>
                      <a:pt x="28" y="14"/>
                      <a:pt x="34" y="14"/>
                    </a:cubicBezTo>
                    <a:cubicBezTo>
                      <a:pt x="46" y="14"/>
                      <a:pt x="56" y="24"/>
                      <a:pt x="56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3" y="16"/>
                      <a:pt x="5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TextBox 10"/>
            <p:cNvSpPr txBox="1"/>
            <p:nvPr userDrawn="1"/>
          </p:nvSpPr>
          <p:spPr>
            <a:xfrm>
              <a:off x="4332545" y="3212977"/>
              <a:ext cx="352532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THANKS</a:t>
              </a:r>
              <a:endParaRPr lang="zh-CN" altLang="en-US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635B6-DF48-44C3-A91E-41B2B0A57B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00A-745A-4CF5-BB3F-9699305A41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2" descr="D:\sxm\VI-公司ppt模板修改(2019-01-22)\PPT底图5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12195175" cy="6858001"/>
          </a:xfrm>
          <a:prstGeom prst="rect">
            <a:avLst/>
          </a:prstGeom>
          <a:noFill/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8400" y="0"/>
            <a:ext cx="1895778" cy="2186314"/>
          </a:xfrm>
          <a:prstGeom prst="rect">
            <a:avLst/>
          </a:prstGeom>
        </p:spPr>
      </p:pic>
      <p:sp>
        <p:nvSpPr>
          <p:cNvPr id="24" name="文本框 23"/>
          <p:cNvSpPr txBox="1"/>
          <p:nvPr userDrawn="1"/>
        </p:nvSpPr>
        <p:spPr>
          <a:xfrm>
            <a:off x="12593298" y="2366380"/>
            <a:ext cx="190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字体 微软雅黑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标题副标题加粗</a:t>
            </a:r>
            <a:endParaRPr kumimoji="1" lang="en-US" altLang="zh-CN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  <a:p>
            <a:pPr algn="l"/>
            <a:r>
              <a:rPr kumimoji="1" lang="zh-CN" altLang="en-US" sz="1200" dirty="0">
                <a:solidFill>
                  <a:schemeClr val="tx1"/>
                </a:solidFill>
                <a:latin typeface="+mj-ea"/>
                <a:ea typeface="+mj-ea"/>
                <a:cs typeface="Arial" panose="020B0604020202020204"/>
              </a:rPr>
              <a:t>正文不加粗</a:t>
            </a:r>
            <a:endParaRPr kumimoji="1" lang="zh-CN" altLang="en-US" sz="1200" dirty="0">
              <a:solidFill>
                <a:schemeClr val="tx1"/>
              </a:solidFill>
              <a:latin typeface="+mj-ea"/>
              <a:ea typeface="+mj-ea"/>
              <a:cs typeface="Arial" panose="020B0604020202020204"/>
            </a:endParaRPr>
          </a:p>
        </p:txBody>
      </p:sp>
      <p:grpSp>
        <p:nvGrpSpPr>
          <p:cNvPr id="197" name="组合 196"/>
          <p:cNvGrpSpPr/>
          <p:nvPr userDrawn="1"/>
        </p:nvGrpSpPr>
        <p:grpSpPr>
          <a:xfrm>
            <a:off x="-660401" y="0"/>
            <a:ext cx="12852401" cy="6919836"/>
            <a:chOff x="-660401" y="0"/>
            <a:chExt cx="12852401" cy="6919836"/>
          </a:xfrm>
        </p:grpSpPr>
        <p:sp>
          <p:nvSpPr>
            <p:cNvPr id="198" name="ïṧ1iḑé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062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99" name="图形 4"/>
            <p:cNvPicPr>
              <a:picLocks noChangeAspect="1"/>
            </p:cNvPicPr>
            <p:nvPr userDrawn="1"/>
          </p:nvPicPr>
          <p:blipFill>
            <a:blip r:embed="rId4">
              <a:alphaModFix amt="48000"/>
            </a:blip>
            <a:stretch>
              <a:fillRect/>
            </a:stretch>
          </p:blipFill>
          <p:spPr>
            <a:xfrm flipH="1">
              <a:off x="-660401" y="1211"/>
              <a:ext cx="12852401" cy="6918625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 userDrawn="1"/>
        </p:nvSpPr>
        <p:spPr>
          <a:xfrm>
            <a:off x="10242998" y="6628710"/>
            <a:ext cx="19008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© </a:t>
            </a:r>
            <a:r>
              <a:rPr lang="en-US" altLang="zh-CN" sz="600" kern="1200" baseline="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 SINOVATIO </a:t>
            </a:r>
            <a:r>
              <a:rPr lang="en-US" altLang="zh-CN" sz="600" kern="1200" dirty="0">
                <a:solidFill>
                  <a:schemeClr val="bg1"/>
                </a:solidFill>
                <a:latin typeface="Arial" panose="020B0604020202020204"/>
                <a:ea typeface="+mn-ea"/>
                <a:cs typeface="Arial" panose="020B0604020202020204"/>
              </a:rPr>
              <a:t>Corporation. All rights reserved.</a:t>
            </a:r>
            <a:endParaRPr kumimoji="1" lang="zh-CN" altLang="en-US" sz="600" dirty="0">
              <a:solidFill>
                <a:schemeClr val="bg1"/>
              </a:solidFill>
              <a:latin typeface="Arial" panose="020B0604020202020204"/>
              <a:cs typeface="Arial" panose="020B0604020202020204"/>
            </a:endParaRPr>
          </a:p>
        </p:txBody>
      </p:sp>
      <p:pic>
        <p:nvPicPr>
          <p:cNvPr id="201" name="Picture 265" descr="F:\梅晓明\2016\160316 大数据logo 海睿思 VI\oceanmind logo1-01.png"/>
          <p:cNvPicPr>
            <a:picLocks noChangeAspect="1" noChangeArrowheads="1"/>
          </p:cNvPicPr>
          <p:nvPr userDrawn="1"/>
        </p:nvPicPr>
        <p:blipFill>
          <a:blip r:embed="rId5" cstate="print">
            <a:lum bright="66000"/>
          </a:blip>
          <a:srcRect/>
          <a:stretch>
            <a:fillRect/>
          </a:stretch>
        </p:blipFill>
        <p:spPr>
          <a:xfrm>
            <a:off x="11283950" y="55245"/>
            <a:ext cx="834390" cy="685165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3501" y="349444"/>
            <a:ext cx="10793174" cy="558606"/>
          </a:xfrm>
        </p:spPr>
        <p:txBody>
          <a:bodyPr>
            <a:normAutofit/>
          </a:bodyPr>
          <a:lstStyle>
            <a:lvl1pPr>
              <a:defRPr lang="zh-CN" altLang="en-US" sz="3200" kern="1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635B6-DF48-44C3-A91E-41B2B0A57B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4600A-745A-4CF5-BB3F-9699305A416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tiff"/><Relationship Id="rId8" Type="http://schemas.openxmlformats.org/officeDocument/2006/relationships/image" Target="../media/image3.tiff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2.tiff"/><Relationship Id="rId18" Type="http://schemas.openxmlformats.org/officeDocument/2006/relationships/notesSlide" Target="../notesSlides/notesSlide7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23.png"/><Relationship Id="rId15" Type="http://schemas.openxmlformats.org/officeDocument/2006/relationships/image" Target="../media/image22.png"/><Relationship Id="rId14" Type="http://schemas.openxmlformats.org/officeDocument/2006/relationships/image" Target="../media/image21.png"/><Relationship Id="rId13" Type="http://schemas.openxmlformats.org/officeDocument/2006/relationships/image" Target="../media/image20.png"/><Relationship Id="rId12" Type="http://schemas.openxmlformats.org/officeDocument/2006/relationships/image" Target="../media/image19.png"/><Relationship Id="rId11" Type="http://schemas.openxmlformats.org/officeDocument/2006/relationships/image" Target="../media/image6.tiff"/><Relationship Id="rId10" Type="http://schemas.openxmlformats.org/officeDocument/2006/relationships/image" Target="../media/image5.tiff"/><Relationship Id="rId1" Type="http://schemas.openxmlformats.org/officeDocument/2006/relationships/image" Target="../media/image1.tiff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tiff"/><Relationship Id="rId8" Type="http://schemas.openxmlformats.org/officeDocument/2006/relationships/image" Target="../media/image3.tiff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2.tiff"/><Relationship Id="rId18" Type="http://schemas.openxmlformats.org/officeDocument/2006/relationships/notesSlide" Target="../notesSlides/notesSlide8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23.png"/><Relationship Id="rId15" Type="http://schemas.openxmlformats.org/officeDocument/2006/relationships/image" Target="../media/image22.png"/><Relationship Id="rId14" Type="http://schemas.openxmlformats.org/officeDocument/2006/relationships/image" Target="../media/image21.png"/><Relationship Id="rId13" Type="http://schemas.openxmlformats.org/officeDocument/2006/relationships/image" Target="../media/image20.png"/><Relationship Id="rId12" Type="http://schemas.openxmlformats.org/officeDocument/2006/relationships/image" Target="../media/image19.png"/><Relationship Id="rId11" Type="http://schemas.openxmlformats.org/officeDocument/2006/relationships/image" Target="../media/image6.tiff"/><Relationship Id="rId10" Type="http://schemas.openxmlformats.org/officeDocument/2006/relationships/image" Target="../media/image5.tiff"/><Relationship Id="rId1" Type="http://schemas.openxmlformats.org/officeDocument/2006/relationships/image" Target="../media/image1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tiff"/><Relationship Id="rId8" Type="http://schemas.openxmlformats.org/officeDocument/2006/relationships/image" Target="../media/image3.tiff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2.tiff"/><Relationship Id="rId18" Type="http://schemas.openxmlformats.org/officeDocument/2006/relationships/notesSlide" Target="../notesSlides/notesSlide4.x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23.png"/><Relationship Id="rId15" Type="http://schemas.openxmlformats.org/officeDocument/2006/relationships/image" Target="../media/image22.png"/><Relationship Id="rId14" Type="http://schemas.openxmlformats.org/officeDocument/2006/relationships/image" Target="../media/image21.png"/><Relationship Id="rId13" Type="http://schemas.openxmlformats.org/officeDocument/2006/relationships/image" Target="../media/image20.png"/><Relationship Id="rId12" Type="http://schemas.openxmlformats.org/officeDocument/2006/relationships/image" Target="../media/image19.png"/><Relationship Id="rId11" Type="http://schemas.openxmlformats.org/officeDocument/2006/relationships/image" Target="../media/image6.tiff"/><Relationship Id="rId10" Type="http://schemas.openxmlformats.org/officeDocument/2006/relationships/image" Target="../media/image5.tiff"/><Relationship Id="rId1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tags" Target="../tags/tag2.xml"/><Relationship Id="rId3" Type="http://schemas.openxmlformats.org/officeDocument/2006/relationships/image" Target="../media/image19.png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6" Type="http://schemas.openxmlformats.org/officeDocument/2006/relationships/image" Target="../media/image24.jpeg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37.png"/><Relationship Id="rId13" Type="http://schemas.openxmlformats.org/officeDocument/2006/relationships/image" Target="../media/image36.png"/><Relationship Id="rId12" Type="http://schemas.openxmlformats.org/officeDocument/2006/relationships/tags" Target="../tags/tag8.xml"/><Relationship Id="rId11" Type="http://schemas.openxmlformats.org/officeDocument/2006/relationships/image" Target="../media/image19.png"/><Relationship Id="rId10" Type="http://schemas.openxmlformats.org/officeDocument/2006/relationships/image" Target="../media/image35.png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589376" y="356483"/>
            <a:ext cx="1746479" cy="347367"/>
            <a:chOff x="4945063" y="3201988"/>
            <a:chExt cx="2298700" cy="457201"/>
          </a:xfrm>
        </p:grpSpPr>
        <p:sp>
          <p:nvSpPr>
            <p:cNvPr id="38" name="Freeform 5"/>
            <p:cNvSpPr/>
            <p:nvPr/>
          </p:nvSpPr>
          <p:spPr bwMode="auto">
            <a:xfrm>
              <a:off x="4945063" y="3201988"/>
              <a:ext cx="515938" cy="307975"/>
            </a:xfrm>
            <a:custGeom>
              <a:avLst/>
              <a:gdLst>
                <a:gd name="T0" fmla="*/ 100 w 137"/>
                <a:gd name="T1" fmla="*/ 11 h 80"/>
                <a:gd name="T2" fmla="*/ 95 w 137"/>
                <a:gd name="T3" fmla="*/ 1 h 80"/>
                <a:gd name="T4" fmla="*/ 34 w 137"/>
                <a:gd name="T5" fmla="*/ 43 h 80"/>
                <a:gd name="T6" fmla="*/ 70 w 137"/>
                <a:gd name="T7" fmla="*/ 26 h 80"/>
                <a:gd name="T8" fmla="*/ 0 w 137"/>
                <a:gd name="T9" fmla="*/ 80 h 80"/>
                <a:gd name="T10" fmla="*/ 48 w 137"/>
                <a:gd name="T11" fmla="*/ 80 h 80"/>
                <a:gd name="T12" fmla="*/ 137 w 137"/>
                <a:gd name="T13" fmla="*/ 16 h 80"/>
                <a:gd name="T14" fmla="*/ 137 w 137"/>
                <a:gd name="T15" fmla="*/ 0 h 80"/>
                <a:gd name="T16" fmla="*/ 100 w 137"/>
                <a:gd name="T17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80">
                  <a:moveTo>
                    <a:pt x="100" y="11"/>
                  </a:move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65" y="14"/>
                    <a:pt x="34" y="43"/>
                  </a:cubicBezTo>
                  <a:cubicBezTo>
                    <a:pt x="45" y="36"/>
                    <a:pt x="57" y="30"/>
                    <a:pt x="70" y="26"/>
                  </a:cubicBezTo>
                  <a:cubicBezTo>
                    <a:pt x="44" y="40"/>
                    <a:pt x="20" y="58"/>
                    <a:pt x="0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72" y="53"/>
                    <a:pt x="103" y="31"/>
                    <a:pt x="137" y="16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3"/>
                    <a:pt x="112" y="7"/>
                    <a:pt x="100" y="11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6681788" y="3279776"/>
              <a:ext cx="184150" cy="379413"/>
            </a:xfrm>
            <a:custGeom>
              <a:avLst/>
              <a:gdLst>
                <a:gd name="T0" fmla="*/ 26 w 49"/>
                <a:gd name="T1" fmla="*/ 0 h 99"/>
                <a:gd name="T2" fmla="*/ 8 w 49"/>
                <a:gd name="T3" fmla="*/ 0 h 99"/>
                <a:gd name="T4" fmla="*/ 8 w 49"/>
                <a:gd name="T5" fmla="*/ 25 h 99"/>
                <a:gd name="T6" fmla="*/ 0 w 49"/>
                <a:gd name="T7" fmla="*/ 25 h 99"/>
                <a:gd name="T8" fmla="*/ 0 w 49"/>
                <a:gd name="T9" fmla="*/ 41 h 99"/>
                <a:gd name="T10" fmla="*/ 8 w 49"/>
                <a:gd name="T11" fmla="*/ 41 h 99"/>
                <a:gd name="T12" fmla="*/ 8 w 49"/>
                <a:gd name="T13" fmla="*/ 72 h 99"/>
                <a:gd name="T14" fmla="*/ 8 w 49"/>
                <a:gd name="T15" fmla="*/ 72 h 99"/>
                <a:gd name="T16" fmla="*/ 8 w 49"/>
                <a:gd name="T17" fmla="*/ 73 h 99"/>
                <a:gd name="T18" fmla="*/ 34 w 49"/>
                <a:gd name="T19" fmla="*/ 99 h 99"/>
                <a:gd name="T20" fmla="*/ 35 w 49"/>
                <a:gd name="T21" fmla="*/ 99 h 99"/>
                <a:gd name="T22" fmla="*/ 38 w 49"/>
                <a:gd name="T23" fmla="*/ 99 h 99"/>
                <a:gd name="T24" fmla="*/ 38 w 49"/>
                <a:gd name="T25" fmla="*/ 88 h 99"/>
                <a:gd name="T26" fmla="*/ 35 w 49"/>
                <a:gd name="T27" fmla="*/ 87 h 99"/>
                <a:gd name="T28" fmla="*/ 26 w 49"/>
                <a:gd name="T29" fmla="*/ 77 h 99"/>
                <a:gd name="T30" fmla="*/ 26 w 49"/>
                <a:gd name="T31" fmla="*/ 70 h 99"/>
                <a:gd name="T32" fmla="*/ 26 w 49"/>
                <a:gd name="T33" fmla="*/ 70 h 99"/>
                <a:gd name="T34" fmla="*/ 26 w 49"/>
                <a:gd name="T35" fmla="*/ 41 h 99"/>
                <a:gd name="T36" fmla="*/ 49 w 49"/>
                <a:gd name="T37" fmla="*/ 41 h 99"/>
                <a:gd name="T38" fmla="*/ 49 w 49"/>
                <a:gd name="T39" fmla="*/ 25 h 99"/>
                <a:gd name="T40" fmla="*/ 26 w 49"/>
                <a:gd name="T41" fmla="*/ 25 h 99"/>
                <a:gd name="T42" fmla="*/ 26 w 49"/>
                <a:gd name="T4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99">
                  <a:moveTo>
                    <a:pt x="2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88"/>
                    <a:pt x="19" y="99"/>
                    <a:pt x="34" y="99"/>
                  </a:cubicBezTo>
                  <a:cubicBezTo>
                    <a:pt x="34" y="99"/>
                    <a:pt x="34" y="99"/>
                    <a:pt x="35" y="99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0" y="87"/>
                    <a:pt x="26" y="82"/>
                    <a:pt x="26" y="77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26" y="25"/>
                    <a:pt x="26" y="25"/>
                    <a:pt x="26" y="25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7"/>
            <p:cNvSpPr/>
            <p:nvPr/>
          </p:nvSpPr>
          <p:spPr bwMode="auto">
            <a:xfrm>
              <a:off x="6135688" y="3375026"/>
              <a:ext cx="279400" cy="284163"/>
            </a:xfrm>
            <a:custGeom>
              <a:avLst/>
              <a:gdLst>
                <a:gd name="T0" fmla="*/ 133 w 176"/>
                <a:gd name="T1" fmla="*/ 0 h 179"/>
                <a:gd name="T2" fmla="*/ 88 w 176"/>
                <a:gd name="T3" fmla="*/ 116 h 179"/>
                <a:gd name="T4" fmla="*/ 43 w 176"/>
                <a:gd name="T5" fmla="*/ 0 h 179"/>
                <a:gd name="T6" fmla="*/ 0 w 176"/>
                <a:gd name="T7" fmla="*/ 0 h 179"/>
                <a:gd name="T8" fmla="*/ 69 w 176"/>
                <a:gd name="T9" fmla="*/ 179 h 179"/>
                <a:gd name="T10" fmla="*/ 107 w 176"/>
                <a:gd name="T11" fmla="*/ 179 h 179"/>
                <a:gd name="T12" fmla="*/ 176 w 176"/>
                <a:gd name="T13" fmla="*/ 0 h 179"/>
                <a:gd name="T14" fmla="*/ 133 w 176"/>
                <a:gd name="T1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79">
                  <a:moveTo>
                    <a:pt x="133" y="0"/>
                  </a:moveTo>
                  <a:lnTo>
                    <a:pt x="88" y="116"/>
                  </a:lnTo>
                  <a:lnTo>
                    <a:pt x="43" y="0"/>
                  </a:lnTo>
                  <a:lnTo>
                    <a:pt x="0" y="0"/>
                  </a:lnTo>
                  <a:lnTo>
                    <a:pt x="69" y="179"/>
                  </a:lnTo>
                  <a:lnTo>
                    <a:pt x="107" y="179"/>
                  </a:lnTo>
                  <a:lnTo>
                    <a:pt x="176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8"/>
            <p:cNvSpPr>
              <a:spLocks noChangeArrowheads="1"/>
            </p:cNvSpPr>
            <p:nvPr/>
          </p:nvSpPr>
          <p:spPr bwMode="auto">
            <a:xfrm>
              <a:off x="6881813" y="3375026"/>
              <a:ext cx="68263" cy="284163"/>
            </a:xfrm>
            <a:prstGeom prst="rect">
              <a:avLst/>
            </a:pr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6881813" y="3279776"/>
              <a:ext cx="68263" cy="73025"/>
            </a:xfrm>
            <a:prstGeom prst="rect">
              <a:avLst/>
            </a:pr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6964363" y="3375026"/>
              <a:ext cx="279400" cy="284163"/>
            </a:xfrm>
            <a:custGeom>
              <a:avLst/>
              <a:gdLst>
                <a:gd name="T0" fmla="*/ 37 w 74"/>
                <a:gd name="T1" fmla="*/ 0 h 74"/>
                <a:gd name="T2" fmla="*/ 0 w 74"/>
                <a:gd name="T3" fmla="*/ 37 h 74"/>
                <a:gd name="T4" fmla="*/ 37 w 74"/>
                <a:gd name="T5" fmla="*/ 74 h 74"/>
                <a:gd name="T6" fmla="*/ 74 w 74"/>
                <a:gd name="T7" fmla="*/ 37 h 74"/>
                <a:gd name="T8" fmla="*/ 37 w 74"/>
                <a:gd name="T9" fmla="*/ 0 h 74"/>
                <a:gd name="T10" fmla="*/ 37 w 74"/>
                <a:gd name="T11" fmla="*/ 56 h 74"/>
                <a:gd name="T12" fmla="*/ 37 w 74"/>
                <a:gd name="T13" fmla="*/ 56 h 74"/>
                <a:gd name="T14" fmla="*/ 18 w 74"/>
                <a:gd name="T15" fmla="*/ 37 h 74"/>
                <a:gd name="T16" fmla="*/ 37 w 74"/>
                <a:gd name="T17" fmla="*/ 18 h 74"/>
                <a:gd name="T18" fmla="*/ 56 w 74"/>
                <a:gd name="T19" fmla="*/ 37 h 74"/>
                <a:gd name="T20" fmla="*/ 37 w 74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4" y="58"/>
                    <a:pt x="74" y="37"/>
                  </a:cubicBezTo>
                  <a:cubicBezTo>
                    <a:pt x="74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11"/>
            <p:cNvSpPr>
              <a:spLocks noEditPoints="1"/>
            </p:cNvSpPr>
            <p:nvPr/>
          </p:nvSpPr>
          <p:spPr bwMode="auto">
            <a:xfrm>
              <a:off x="6388101" y="3375026"/>
              <a:ext cx="279400" cy="284163"/>
            </a:xfrm>
            <a:custGeom>
              <a:avLst/>
              <a:gdLst>
                <a:gd name="T0" fmla="*/ 56 w 74"/>
                <a:gd name="T1" fmla="*/ 5 h 74"/>
                <a:gd name="T2" fmla="*/ 37 w 74"/>
                <a:gd name="T3" fmla="*/ 0 h 74"/>
                <a:gd name="T4" fmla="*/ 0 w 74"/>
                <a:gd name="T5" fmla="*/ 37 h 74"/>
                <a:gd name="T6" fmla="*/ 37 w 74"/>
                <a:gd name="T7" fmla="*/ 74 h 74"/>
                <a:gd name="T8" fmla="*/ 56 w 74"/>
                <a:gd name="T9" fmla="*/ 69 h 74"/>
                <a:gd name="T10" fmla="*/ 56 w 74"/>
                <a:gd name="T11" fmla="*/ 74 h 74"/>
                <a:gd name="T12" fmla="*/ 74 w 74"/>
                <a:gd name="T13" fmla="*/ 74 h 74"/>
                <a:gd name="T14" fmla="*/ 74 w 74"/>
                <a:gd name="T15" fmla="*/ 0 h 74"/>
                <a:gd name="T16" fmla="*/ 56 w 74"/>
                <a:gd name="T17" fmla="*/ 0 h 74"/>
                <a:gd name="T18" fmla="*/ 56 w 74"/>
                <a:gd name="T19" fmla="*/ 5 h 74"/>
                <a:gd name="T20" fmla="*/ 56 w 74"/>
                <a:gd name="T21" fmla="*/ 37 h 74"/>
                <a:gd name="T22" fmla="*/ 56 w 74"/>
                <a:gd name="T23" fmla="*/ 37 h 74"/>
                <a:gd name="T24" fmla="*/ 37 w 74"/>
                <a:gd name="T25" fmla="*/ 56 h 74"/>
                <a:gd name="T26" fmla="*/ 18 w 74"/>
                <a:gd name="T27" fmla="*/ 37 h 74"/>
                <a:gd name="T28" fmla="*/ 37 w 74"/>
                <a:gd name="T29" fmla="*/ 18 h 74"/>
                <a:gd name="T30" fmla="*/ 56 w 74"/>
                <a:gd name="T31" fmla="*/ 3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4">
                  <a:moveTo>
                    <a:pt x="56" y="5"/>
                  </a:moveTo>
                  <a:cubicBezTo>
                    <a:pt x="50" y="2"/>
                    <a:pt x="44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58"/>
                    <a:pt x="16" y="74"/>
                    <a:pt x="37" y="74"/>
                  </a:cubicBezTo>
                  <a:cubicBezTo>
                    <a:pt x="44" y="74"/>
                    <a:pt x="50" y="72"/>
                    <a:pt x="56" y="6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56" y="5"/>
                  </a:lnTo>
                  <a:close/>
                  <a:moveTo>
                    <a:pt x="56" y="37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48"/>
                    <a:pt x="4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7" y="18"/>
                    <a:pt x="56" y="26"/>
                    <a:pt x="56" y="37"/>
                  </a:cubicBezTo>
                  <a:close/>
                </a:path>
              </a:pathLst>
            </a:custGeom>
            <a:solidFill>
              <a:srgbClr val="3CA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12"/>
            <p:cNvSpPr>
              <a:spLocks noChangeArrowheads="1"/>
            </p:cNvSpPr>
            <p:nvPr/>
          </p:nvSpPr>
          <p:spPr bwMode="auto">
            <a:xfrm>
              <a:off x="5505451" y="3375026"/>
              <a:ext cx="68263" cy="284163"/>
            </a:xfrm>
            <a:prstGeom prst="rect">
              <a:avLst/>
            </a:pr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5505451" y="3279776"/>
              <a:ext cx="68263" cy="73025"/>
            </a:xfrm>
            <a:prstGeom prst="rect">
              <a:avLst/>
            </a:pr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4"/>
            <p:cNvSpPr/>
            <p:nvPr/>
          </p:nvSpPr>
          <p:spPr bwMode="auto">
            <a:xfrm>
              <a:off x="5049838" y="3375026"/>
              <a:ext cx="441325" cy="284163"/>
            </a:xfrm>
            <a:custGeom>
              <a:avLst/>
              <a:gdLst>
                <a:gd name="T0" fmla="*/ 0 w 117"/>
                <a:gd name="T1" fmla="*/ 74 h 74"/>
                <a:gd name="T2" fmla="*/ 47 w 117"/>
                <a:gd name="T3" fmla="*/ 74 h 74"/>
                <a:gd name="T4" fmla="*/ 117 w 117"/>
                <a:gd name="T5" fmla="*/ 0 h 74"/>
                <a:gd name="T6" fmla="*/ 70 w 117"/>
                <a:gd name="T7" fmla="*/ 0 h 74"/>
                <a:gd name="T8" fmla="*/ 0 w 11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74">
                  <a:moveTo>
                    <a:pt x="0" y="74"/>
                  </a:moveTo>
                  <a:cubicBezTo>
                    <a:pt x="47" y="74"/>
                    <a:pt x="47" y="74"/>
                    <a:pt x="47" y="74"/>
                  </a:cubicBezTo>
                  <a:cubicBezTo>
                    <a:pt x="65" y="45"/>
                    <a:pt x="89" y="20"/>
                    <a:pt x="11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2" y="20"/>
                    <a:pt x="18" y="45"/>
                    <a:pt x="0" y="74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5"/>
            <p:cNvSpPr>
              <a:spLocks noEditPoints="1"/>
            </p:cNvSpPr>
            <p:nvPr/>
          </p:nvSpPr>
          <p:spPr bwMode="auto">
            <a:xfrm>
              <a:off x="5883276" y="3375026"/>
              <a:ext cx="282575" cy="284163"/>
            </a:xfrm>
            <a:custGeom>
              <a:avLst/>
              <a:gdLst>
                <a:gd name="T0" fmla="*/ 37 w 75"/>
                <a:gd name="T1" fmla="*/ 0 h 74"/>
                <a:gd name="T2" fmla="*/ 0 w 75"/>
                <a:gd name="T3" fmla="*/ 37 h 74"/>
                <a:gd name="T4" fmla="*/ 37 w 75"/>
                <a:gd name="T5" fmla="*/ 74 h 74"/>
                <a:gd name="T6" fmla="*/ 75 w 75"/>
                <a:gd name="T7" fmla="*/ 37 h 74"/>
                <a:gd name="T8" fmla="*/ 37 w 75"/>
                <a:gd name="T9" fmla="*/ 0 h 74"/>
                <a:gd name="T10" fmla="*/ 37 w 75"/>
                <a:gd name="T11" fmla="*/ 56 h 74"/>
                <a:gd name="T12" fmla="*/ 37 w 75"/>
                <a:gd name="T13" fmla="*/ 56 h 74"/>
                <a:gd name="T14" fmla="*/ 18 w 75"/>
                <a:gd name="T15" fmla="*/ 37 h 74"/>
                <a:gd name="T16" fmla="*/ 37 w 75"/>
                <a:gd name="T17" fmla="*/ 18 h 74"/>
                <a:gd name="T18" fmla="*/ 56 w 75"/>
                <a:gd name="T19" fmla="*/ 37 h 74"/>
                <a:gd name="T20" fmla="*/ 37 w 75"/>
                <a:gd name="T21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4">
                  <a:moveTo>
                    <a:pt x="37" y="0"/>
                  </a:moveTo>
                  <a:cubicBezTo>
                    <a:pt x="17" y="0"/>
                    <a:pt x="0" y="16"/>
                    <a:pt x="0" y="37"/>
                  </a:cubicBezTo>
                  <a:cubicBezTo>
                    <a:pt x="0" y="58"/>
                    <a:pt x="17" y="74"/>
                    <a:pt x="37" y="74"/>
                  </a:cubicBezTo>
                  <a:cubicBezTo>
                    <a:pt x="58" y="74"/>
                    <a:pt x="75" y="58"/>
                    <a:pt x="75" y="37"/>
                  </a:cubicBezTo>
                  <a:cubicBezTo>
                    <a:pt x="75" y="16"/>
                    <a:pt x="58" y="0"/>
                    <a:pt x="37" y="0"/>
                  </a:cubicBezTo>
                  <a:close/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27" y="56"/>
                    <a:pt x="18" y="47"/>
                    <a:pt x="18" y="37"/>
                  </a:cubicBezTo>
                  <a:cubicBezTo>
                    <a:pt x="18" y="27"/>
                    <a:pt x="27" y="18"/>
                    <a:pt x="37" y="18"/>
                  </a:cubicBezTo>
                  <a:cubicBezTo>
                    <a:pt x="48" y="18"/>
                    <a:pt x="56" y="27"/>
                    <a:pt x="56" y="37"/>
                  </a:cubicBezTo>
                  <a:cubicBezTo>
                    <a:pt x="56" y="47"/>
                    <a:pt x="48" y="56"/>
                    <a:pt x="37" y="56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6"/>
            <p:cNvSpPr/>
            <p:nvPr/>
          </p:nvSpPr>
          <p:spPr bwMode="auto">
            <a:xfrm>
              <a:off x="5589588" y="3375026"/>
              <a:ext cx="277813" cy="284163"/>
            </a:xfrm>
            <a:custGeom>
              <a:avLst/>
              <a:gdLst>
                <a:gd name="T0" fmla="*/ 37 w 74"/>
                <a:gd name="T1" fmla="*/ 0 h 74"/>
                <a:gd name="T2" fmla="*/ 18 w 74"/>
                <a:gd name="T3" fmla="*/ 5 h 74"/>
                <a:gd name="T4" fmla="*/ 18 w 74"/>
                <a:gd name="T5" fmla="*/ 0 h 74"/>
                <a:gd name="T6" fmla="*/ 0 w 74"/>
                <a:gd name="T7" fmla="*/ 0 h 74"/>
                <a:gd name="T8" fmla="*/ 0 w 74"/>
                <a:gd name="T9" fmla="*/ 74 h 74"/>
                <a:gd name="T10" fmla="*/ 18 w 74"/>
                <a:gd name="T11" fmla="*/ 74 h 74"/>
                <a:gd name="T12" fmla="*/ 18 w 74"/>
                <a:gd name="T13" fmla="*/ 21 h 74"/>
                <a:gd name="T14" fmla="*/ 34 w 74"/>
                <a:gd name="T15" fmla="*/ 14 h 74"/>
                <a:gd name="T16" fmla="*/ 56 w 74"/>
                <a:gd name="T17" fmla="*/ 36 h 74"/>
                <a:gd name="T18" fmla="*/ 56 w 74"/>
                <a:gd name="T19" fmla="*/ 36 h 74"/>
                <a:gd name="T20" fmla="*/ 56 w 74"/>
                <a:gd name="T21" fmla="*/ 74 h 74"/>
                <a:gd name="T22" fmla="*/ 74 w 74"/>
                <a:gd name="T23" fmla="*/ 74 h 74"/>
                <a:gd name="T24" fmla="*/ 74 w 74"/>
                <a:gd name="T25" fmla="*/ 36 h 74"/>
                <a:gd name="T26" fmla="*/ 74 w 74"/>
                <a:gd name="T27" fmla="*/ 36 h 74"/>
                <a:gd name="T28" fmla="*/ 37 w 74"/>
                <a:gd name="T2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30" y="0"/>
                    <a:pt x="24" y="2"/>
                    <a:pt x="18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2" y="17"/>
                    <a:pt x="28" y="14"/>
                    <a:pt x="34" y="14"/>
                  </a:cubicBezTo>
                  <a:cubicBezTo>
                    <a:pt x="46" y="14"/>
                    <a:pt x="56" y="24"/>
                    <a:pt x="56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3" y="16"/>
                    <a:pt x="57" y="0"/>
                    <a:pt x="37" y="0"/>
                  </a:cubicBezTo>
                  <a:close/>
                </a:path>
              </a:pathLst>
            </a:custGeom>
            <a:solidFill>
              <a:srgbClr val="006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38224" y="4248785"/>
            <a:ext cx="9775825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——</a:t>
            </a:r>
            <a:r>
              <a:rPr kumimoji="0" lang="en-US" altLang="zh-CN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OceanMind</a:t>
            </a:r>
            <a:r>
              <a:rPr kumimoji="0" lang="zh-CN" alt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数据工程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68981" y="3335020"/>
            <a:ext cx="11726219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4800" b="1" spc="3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制造类企业数字化转型</a:t>
            </a:r>
            <a:r>
              <a:rPr lang="zh-CN" sz="4800" b="1" spc="3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解决方案</a:t>
            </a:r>
            <a:endParaRPr lang="zh-CN" sz="3200" b="1" spc="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组合 4"/>
          <p:cNvGrpSpPr/>
          <p:nvPr/>
        </p:nvGrpSpPr>
        <p:grpSpPr>
          <a:xfrm>
            <a:off x="1103630" y="1111885"/>
            <a:ext cx="11351260" cy="5008245"/>
            <a:chOff x="695" y="1773"/>
            <a:chExt cx="17876" cy="7887"/>
          </a:xfrm>
        </p:grpSpPr>
        <p:sp>
          <p:nvSpPr>
            <p:cNvPr id="6" name="ïšļiḋê"/>
            <p:cNvSpPr/>
            <p:nvPr/>
          </p:nvSpPr>
          <p:spPr>
            <a:xfrm>
              <a:off x="695" y="2060"/>
              <a:ext cx="7600" cy="7600"/>
            </a:xfrm>
            <a:prstGeom prst="arc">
              <a:avLst>
                <a:gd name="adj1" fmla="val 16200000"/>
                <a:gd name="adj2" fmla="val 4972270"/>
              </a:avLst>
            </a:prstGeom>
            <a:noFill/>
            <a:ln>
              <a:solidFill>
                <a:schemeClr val="accent6">
                  <a:alpha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837" y="1773"/>
              <a:ext cx="12734" cy="7722"/>
              <a:chOff x="5837" y="1773"/>
              <a:chExt cx="12734" cy="7722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7987" y="6037"/>
                <a:ext cx="9750" cy="1306"/>
                <a:chOff x="7987" y="5171"/>
                <a:chExt cx="9750" cy="1306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7987" y="5171"/>
                  <a:ext cx="9751" cy="1307"/>
                  <a:chOff x="5837" y="1773"/>
                  <a:chExt cx="9751" cy="1307"/>
                </a:xfrm>
              </p:grpSpPr>
              <p:grpSp>
                <p:nvGrpSpPr>
                  <p:cNvPr id="38" name="îṡ1îdè"/>
                  <p:cNvGrpSpPr/>
                  <p:nvPr/>
                </p:nvGrpSpPr>
                <p:grpSpPr>
                  <a:xfrm rot="0">
                    <a:off x="5837" y="2108"/>
                    <a:ext cx="3130" cy="564"/>
                    <a:chOff x="4360179" y="1789982"/>
                    <a:chExt cx="1987648" cy="358401"/>
                  </a:xfrm>
                </p:grpSpPr>
                <p:grpSp>
                  <p:nvGrpSpPr>
                    <p:cNvPr id="41" name="íṡļîdê"/>
                    <p:cNvGrpSpPr/>
                    <p:nvPr/>
                  </p:nvGrpSpPr>
                  <p:grpSpPr>
                    <a:xfrm flipV="1">
                      <a:off x="4360179" y="1789982"/>
                      <a:ext cx="358401" cy="358401"/>
                      <a:chOff x="474220" y="1079166"/>
                      <a:chExt cx="5621780" cy="5621780"/>
                    </a:xfrm>
                  </p:grpSpPr>
                  <p:sp>
                    <p:nvSpPr>
                      <p:cNvPr id="44" name="iSḷíde"/>
                      <p:cNvSpPr/>
                      <p:nvPr/>
                    </p:nvSpPr>
                    <p:spPr>
                      <a:xfrm>
                        <a:off x="474220" y="1079166"/>
                        <a:ext cx="5621780" cy="5621780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  <a:alpha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49" name="iSlide"/>
                      <p:cNvSpPr/>
                      <p:nvPr/>
                    </p:nvSpPr>
                    <p:spPr>
                      <a:xfrm>
                        <a:off x="1916605" y="2521552"/>
                        <a:ext cx="2737009" cy="2737009"/>
                      </a:xfrm>
                      <a:prstGeom prst="ellipse">
                        <a:avLst/>
                      </a:prstGeom>
                      <a:solidFill>
                        <a:srgbClr val="0085EA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cxnSp>
                  <p:nvCxnSpPr>
                    <p:cNvPr id="50" name="íṥlíḍê"/>
                    <p:cNvCxnSpPr/>
                    <p:nvPr/>
                  </p:nvCxnSpPr>
                  <p:spPr>
                    <a:xfrm>
                      <a:off x="4483733" y="1968557"/>
                      <a:ext cx="1864094" cy="0"/>
                    </a:xfrm>
                    <a:prstGeom prst="line">
                      <a:avLst/>
                    </a:prstGeom>
                    <a:ln>
                      <a:solidFill>
                        <a:srgbClr val="00B0F0">
                          <a:alpha val="50000"/>
                        </a:srgb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1" name="í$ļîḋé"/>
                  <p:cNvGrpSpPr/>
                  <p:nvPr/>
                </p:nvGrpSpPr>
                <p:grpSpPr>
                  <a:xfrm rot="0">
                    <a:off x="8088" y="1773"/>
                    <a:ext cx="7500" cy="1307"/>
                    <a:chOff x="5084390" y="1621777"/>
                    <a:chExt cx="4762500" cy="830074"/>
                  </a:xfrm>
                </p:grpSpPr>
                <p:sp>
                  <p:nvSpPr>
                    <p:cNvPr id="52" name="î$ḷîde"/>
                    <p:cNvSpPr/>
                    <p:nvPr/>
                  </p:nvSpPr>
                  <p:spPr>
                    <a:xfrm>
                      <a:off x="5084390" y="1621777"/>
                      <a:ext cx="4762500" cy="83007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3E4">
                        <a:alpha val="27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îṥľiḋé"/>
                    <p:cNvSpPr/>
                    <p:nvPr/>
                  </p:nvSpPr>
                  <p:spPr>
                    <a:xfrm>
                      <a:off x="5257997" y="1698174"/>
                      <a:ext cx="598533" cy="598533"/>
                    </a:xfrm>
                    <a:prstGeom prst="ellipse">
                      <a:avLst/>
                    </a:prstGeom>
                    <a:solidFill>
                      <a:srgbClr val="0083E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Overflow="overflow" horzOverflow="overflow" vert="horz" wrap="square" numCol="1" spcCol="0" rtlCol="0" fromWordArt="0" anchor="ctr" anchorCtr="0" forceAA="0" compatLnSpc="1">
                      <a:noAutofit/>
                    </a:bodyPr>
                    <a:lstStyle/>
                    <a:p>
                      <a:pPr lvl="0" algn="ctr"/>
                      <a:endParaRPr lang="zh-CN" altLang="en-US" dirty="0">
                        <a:sym typeface="+mn-ea"/>
                      </a:endParaRPr>
                    </a:p>
                  </p:txBody>
                </p:sp>
              </p:grpSp>
              <p:sp>
                <p:nvSpPr>
                  <p:cNvPr id="54" name="ïšļíďê"/>
                  <p:cNvSpPr/>
                  <p:nvPr/>
                </p:nvSpPr>
                <p:spPr>
                  <a:xfrm>
                    <a:off x="9559" y="1839"/>
                    <a:ext cx="3674" cy="620"/>
                  </a:xfrm>
                  <a:prstGeom prst="rect">
                    <a:avLst/>
                  </a:prstGeom>
                </p:spPr>
                <p:txBody>
                  <a:bodyPr wrap="square" lIns="91440" tIns="45720" rIns="91440" bIns="45720" anchor="t" anchorCtr="0">
                    <a:normAutofit/>
                  </a:bodyPr>
                  <a:p>
                    <a:pPr lvl="0" defTabSz="913765">
                      <a:defRPr/>
                    </a:pPr>
                    <a:endParaRPr lang="zh-CN" altLang="en-US" b="1" dirty="0"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endParaRPr>
                  </a:p>
                </p:txBody>
              </p:sp>
              <p:sp>
                <p:nvSpPr>
                  <p:cNvPr id="55" name="ïšḻiḋe"/>
                  <p:cNvSpPr txBox="1"/>
                  <p:nvPr/>
                </p:nvSpPr>
                <p:spPr>
                  <a:xfrm>
                    <a:off x="9349" y="2229"/>
                    <a:ext cx="6068" cy="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 anchor="t" anchorCtr="0"/>
                  <a:p>
                    <a:pPr>
                      <a:lnSpc>
                        <a:spcPct val="150000"/>
                      </a:lnSpc>
                      <a:buSzPct val="25000"/>
                    </a:pPr>
                    <a:r>
                      <a:rPr lang="zh-CN" altLang="en-US" sz="110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rPr>
                      <a:t>多系统数据接入困难，缺乏自动化的数据接入平台，依靠人工手动接入，耗时严重，且数据重复接入</a:t>
                    </a:r>
                    <a:endParaRPr lang="zh-CN" altLang="en-US" sz="11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>
                      <a:lnSpc>
                        <a:spcPct val="150000"/>
                      </a:lnSpc>
                      <a:buSzPct val="25000"/>
                    </a:pPr>
                    <a:r>
                      <a:rPr lang="zh-CN" altLang="en-US" sz="110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rPr>
                      <a:t>。</a:t>
                    </a:r>
                    <a:endParaRPr lang="zh-CN" altLang="en-US" sz="11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endParaRPr>
                  </a:p>
                </p:txBody>
              </p:sp>
            </p:grpSp>
            <p:sp>
              <p:nvSpPr>
                <p:cNvPr id="113" name="ïṡlíḓê"/>
                <p:cNvSpPr/>
                <p:nvPr/>
              </p:nvSpPr>
              <p:spPr>
                <a:xfrm>
                  <a:off x="10858" y="5637"/>
                  <a:ext cx="256" cy="280"/>
                </a:xfrm>
                <a:custGeom>
                  <a:avLst/>
                  <a:gdLst>
                    <a:gd name="connsiteX0" fmla="*/ 248770 w 495300"/>
                    <a:gd name="connsiteY0" fmla="*/ 621 h 542925"/>
                    <a:gd name="connsiteX1" fmla="*/ 496420 w 495300"/>
                    <a:gd name="connsiteY1" fmla="*/ 248271 h 542925"/>
                    <a:gd name="connsiteX2" fmla="*/ 323827 w 495300"/>
                    <a:gd name="connsiteY2" fmla="*/ 484396 h 542925"/>
                    <a:gd name="connsiteX3" fmla="*/ 346973 w 495300"/>
                    <a:gd name="connsiteY3" fmla="*/ 524496 h 542925"/>
                    <a:gd name="connsiteX4" fmla="*/ 420220 w 495300"/>
                    <a:gd name="connsiteY4" fmla="*/ 524496 h 542925"/>
                    <a:gd name="connsiteX5" fmla="*/ 420220 w 495300"/>
                    <a:gd name="connsiteY5" fmla="*/ 543546 h 542925"/>
                    <a:gd name="connsiteX6" fmla="*/ 77320 w 495300"/>
                    <a:gd name="connsiteY6" fmla="*/ 543546 h 542925"/>
                    <a:gd name="connsiteX7" fmla="*/ 77320 w 495300"/>
                    <a:gd name="connsiteY7" fmla="*/ 524496 h 542925"/>
                    <a:gd name="connsiteX8" fmla="*/ 150567 w 495300"/>
                    <a:gd name="connsiteY8" fmla="*/ 524496 h 542925"/>
                    <a:gd name="connsiteX9" fmla="*/ 173713 w 495300"/>
                    <a:gd name="connsiteY9" fmla="*/ 484396 h 542925"/>
                    <a:gd name="connsiteX10" fmla="*/ 1120 w 495300"/>
                    <a:gd name="connsiteY10" fmla="*/ 248271 h 542925"/>
                    <a:gd name="connsiteX11" fmla="*/ 248770 w 495300"/>
                    <a:gd name="connsiteY11" fmla="*/ 621 h 542925"/>
                    <a:gd name="connsiteX12" fmla="*/ 192763 w 495300"/>
                    <a:gd name="connsiteY12" fmla="*/ 489539 h 542925"/>
                    <a:gd name="connsiteX13" fmla="*/ 172570 w 495300"/>
                    <a:gd name="connsiteY13" fmla="*/ 524496 h 542925"/>
                    <a:gd name="connsiteX14" fmla="*/ 324970 w 495300"/>
                    <a:gd name="connsiteY14" fmla="*/ 524496 h 542925"/>
                    <a:gd name="connsiteX15" fmla="*/ 304777 w 495300"/>
                    <a:gd name="connsiteY15" fmla="*/ 489539 h 542925"/>
                    <a:gd name="connsiteX16" fmla="*/ 248770 w 495300"/>
                    <a:gd name="connsiteY16" fmla="*/ 495921 h 542925"/>
                    <a:gd name="connsiteX17" fmla="*/ 192763 w 495300"/>
                    <a:gd name="connsiteY17" fmla="*/ 489539 h 542925"/>
                    <a:gd name="connsiteX18" fmla="*/ 248770 w 495300"/>
                    <a:gd name="connsiteY18" fmla="*/ 143496 h 542925"/>
                    <a:gd name="connsiteX19" fmla="*/ 143995 w 495300"/>
                    <a:gd name="connsiteY19" fmla="*/ 248271 h 542925"/>
                    <a:gd name="connsiteX20" fmla="*/ 248770 w 495300"/>
                    <a:gd name="connsiteY20" fmla="*/ 353046 h 542925"/>
                    <a:gd name="connsiteX21" fmla="*/ 353545 w 495300"/>
                    <a:gd name="connsiteY21" fmla="*/ 248271 h 542925"/>
                    <a:gd name="connsiteX22" fmla="*/ 248770 w 495300"/>
                    <a:gd name="connsiteY22" fmla="*/ 143496 h 542925"/>
                    <a:gd name="connsiteX23" fmla="*/ 367833 w 495300"/>
                    <a:gd name="connsiteY23" fmla="*/ 114921 h 542925"/>
                    <a:gd name="connsiteX24" fmla="*/ 353545 w 495300"/>
                    <a:gd name="connsiteY24" fmla="*/ 129209 h 542925"/>
                    <a:gd name="connsiteX25" fmla="*/ 367833 w 495300"/>
                    <a:gd name="connsiteY25" fmla="*/ 143496 h 542925"/>
                    <a:gd name="connsiteX26" fmla="*/ 382120 w 495300"/>
                    <a:gd name="connsiteY26" fmla="*/ 129209 h 542925"/>
                    <a:gd name="connsiteX27" fmla="*/ 367833 w 495300"/>
                    <a:gd name="connsiteY27" fmla="*/ 114921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5300" h="542925">
                      <a:moveTo>
                        <a:pt x="248770" y="621"/>
                      </a:moveTo>
                      <a:cubicBezTo>
                        <a:pt x="385549" y="621"/>
                        <a:pt x="496420" y="111492"/>
                        <a:pt x="496420" y="248271"/>
                      </a:cubicBezTo>
                      <a:cubicBezTo>
                        <a:pt x="496420" y="358856"/>
                        <a:pt x="423935" y="452582"/>
                        <a:pt x="323827" y="484396"/>
                      </a:cubicBezTo>
                      <a:lnTo>
                        <a:pt x="346973" y="524496"/>
                      </a:lnTo>
                      <a:lnTo>
                        <a:pt x="420220" y="524496"/>
                      </a:lnTo>
                      <a:lnTo>
                        <a:pt x="420220" y="543546"/>
                      </a:lnTo>
                      <a:lnTo>
                        <a:pt x="77320" y="543546"/>
                      </a:lnTo>
                      <a:lnTo>
                        <a:pt x="77320" y="524496"/>
                      </a:lnTo>
                      <a:lnTo>
                        <a:pt x="150567" y="524496"/>
                      </a:lnTo>
                      <a:lnTo>
                        <a:pt x="173713" y="484396"/>
                      </a:lnTo>
                      <a:cubicBezTo>
                        <a:pt x="73605" y="452582"/>
                        <a:pt x="1120" y="358856"/>
                        <a:pt x="1120" y="248271"/>
                      </a:cubicBezTo>
                      <a:cubicBezTo>
                        <a:pt x="1120" y="111492"/>
                        <a:pt x="111991" y="621"/>
                        <a:pt x="248770" y="621"/>
                      </a:cubicBezTo>
                      <a:close/>
                      <a:moveTo>
                        <a:pt x="192763" y="489539"/>
                      </a:moveTo>
                      <a:lnTo>
                        <a:pt x="172570" y="524496"/>
                      </a:lnTo>
                      <a:lnTo>
                        <a:pt x="324970" y="524496"/>
                      </a:lnTo>
                      <a:lnTo>
                        <a:pt x="304777" y="489539"/>
                      </a:lnTo>
                      <a:cubicBezTo>
                        <a:pt x="286775" y="493730"/>
                        <a:pt x="268010" y="495921"/>
                        <a:pt x="248770" y="495921"/>
                      </a:cubicBezTo>
                      <a:cubicBezTo>
                        <a:pt x="229530" y="495921"/>
                        <a:pt x="210765" y="493730"/>
                        <a:pt x="192763" y="489539"/>
                      </a:cubicBezTo>
                      <a:close/>
                      <a:moveTo>
                        <a:pt x="248770" y="143496"/>
                      </a:moveTo>
                      <a:cubicBezTo>
                        <a:pt x="190858" y="143496"/>
                        <a:pt x="143995" y="190359"/>
                        <a:pt x="143995" y="248271"/>
                      </a:cubicBezTo>
                      <a:cubicBezTo>
                        <a:pt x="143995" y="306183"/>
                        <a:pt x="190858" y="353046"/>
                        <a:pt x="248770" y="353046"/>
                      </a:cubicBezTo>
                      <a:cubicBezTo>
                        <a:pt x="306682" y="353046"/>
                        <a:pt x="353545" y="306183"/>
                        <a:pt x="353545" y="248271"/>
                      </a:cubicBezTo>
                      <a:cubicBezTo>
                        <a:pt x="353545" y="190359"/>
                        <a:pt x="306682" y="143496"/>
                        <a:pt x="248770" y="143496"/>
                      </a:cubicBezTo>
                      <a:close/>
                      <a:moveTo>
                        <a:pt x="367833" y="114921"/>
                      </a:moveTo>
                      <a:cubicBezTo>
                        <a:pt x="359927" y="114921"/>
                        <a:pt x="353545" y="121303"/>
                        <a:pt x="353545" y="129209"/>
                      </a:cubicBezTo>
                      <a:cubicBezTo>
                        <a:pt x="353545" y="137114"/>
                        <a:pt x="359927" y="143496"/>
                        <a:pt x="367833" y="143496"/>
                      </a:cubicBezTo>
                      <a:cubicBezTo>
                        <a:pt x="375738" y="143496"/>
                        <a:pt x="382120" y="137114"/>
                        <a:pt x="382120" y="129209"/>
                      </a:cubicBezTo>
                      <a:cubicBezTo>
                        <a:pt x="382120" y="121303"/>
                        <a:pt x="375738" y="114921"/>
                        <a:pt x="367833" y="11492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3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6" name="组合 55"/>
              <p:cNvGrpSpPr/>
              <p:nvPr/>
            </p:nvGrpSpPr>
            <p:grpSpPr>
              <a:xfrm>
                <a:off x="5837" y="1773"/>
                <a:ext cx="9751" cy="1307"/>
                <a:chOff x="5837" y="1773"/>
                <a:chExt cx="9751" cy="1307"/>
              </a:xfrm>
            </p:grpSpPr>
            <p:grpSp>
              <p:nvGrpSpPr>
                <p:cNvPr id="79" name="îṡ1îdè"/>
                <p:cNvGrpSpPr/>
                <p:nvPr/>
              </p:nvGrpSpPr>
              <p:grpSpPr>
                <a:xfrm rot="0">
                  <a:off x="5837" y="2108"/>
                  <a:ext cx="3130" cy="564"/>
                  <a:chOff x="4360179" y="1789982"/>
                  <a:chExt cx="1987648" cy="358401"/>
                </a:xfrm>
              </p:grpSpPr>
              <p:grpSp>
                <p:nvGrpSpPr>
                  <p:cNvPr id="72" name="íṡļîdê"/>
                  <p:cNvGrpSpPr/>
                  <p:nvPr/>
                </p:nvGrpSpPr>
                <p:grpSpPr>
                  <a:xfrm flipV="1">
                    <a:off x="4360179" y="1789982"/>
                    <a:ext cx="358401" cy="358401"/>
                    <a:chOff x="474220" y="1079166"/>
                    <a:chExt cx="5621780" cy="5621780"/>
                  </a:xfrm>
                </p:grpSpPr>
                <p:sp>
                  <p:nvSpPr>
                    <p:cNvPr id="73" name="iSḷíde"/>
                    <p:cNvSpPr/>
                    <p:nvPr/>
                  </p:nvSpPr>
                  <p:spPr>
                    <a:xfrm>
                      <a:off x="474220" y="1079166"/>
                      <a:ext cx="5621780" cy="5621780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iSlide"/>
                    <p:cNvSpPr/>
                    <p:nvPr/>
                  </p:nvSpPr>
                  <p:spPr>
                    <a:xfrm>
                      <a:off x="1916605" y="2521552"/>
                      <a:ext cx="2737009" cy="2737009"/>
                    </a:xfrm>
                    <a:prstGeom prst="ellipse">
                      <a:avLst/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77" name="íṥlíḍê"/>
                  <p:cNvCxnSpPr/>
                  <p:nvPr/>
                </p:nvCxnSpPr>
                <p:spPr>
                  <a:xfrm>
                    <a:off x="4483733" y="1968557"/>
                    <a:ext cx="1864094" cy="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  <a:alpha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7" name="í$ļîḋé"/>
                <p:cNvGrpSpPr/>
                <p:nvPr/>
              </p:nvGrpSpPr>
              <p:grpSpPr>
                <a:xfrm rot="0">
                  <a:off x="8088" y="1773"/>
                  <a:ext cx="7500" cy="1307"/>
                  <a:chOff x="5084390" y="1621777"/>
                  <a:chExt cx="4762500" cy="830074"/>
                </a:xfrm>
              </p:grpSpPr>
              <p:sp>
                <p:nvSpPr>
                  <p:cNvPr id="58" name="î$ḷîde"/>
                  <p:cNvSpPr/>
                  <p:nvPr/>
                </p:nvSpPr>
                <p:spPr>
                  <a:xfrm>
                    <a:off x="5084390" y="1621777"/>
                    <a:ext cx="4762500" cy="8300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3E4">
                      <a:alpha val="3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îṥľiḋé"/>
                  <p:cNvSpPr/>
                  <p:nvPr/>
                </p:nvSpPr>
                <p:spPr>
                  <a:xfrm>
                    <a:off x="5257997" y="1698174"/>
                    <a:ext cx="598533" cy="598533"/>
                  </a:xfrm>
                  <a:prstGeom prst="ellipse">
                    <a:avLst/>
                  </a:prstGeom>
                  <a:solidFill>
                    <a:srgbClr val="0083E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71" name="išḻîďé"/>
                <p:cNvSpPr/>
                <p:nvPr/>
              </p:nvSpPr>
              <p:spPr>
                <a:xfrm>
                  <a:off x="8693" y="2253"/>
                  <a:ext cx="280" cy="242"/>
                </a:xfrm>
                <a:custGeom>
                  <a:avLst/>
                  <a:gdLst>
                    <a:gd name="connsiteX0" fmla="*/ 505433 w 533400"/>
                    <a:gd name="connsiteY0" fmla="*/ 621 h 400050"/>
                    <a:gd name="connsiteX1" fmla="*/ 534008 w 533400"/>
                    <a:gd name="connsiteY1" fmla="*/ 29196 h 400050"/>
                    <a:gd name="connsiteX2" fmla="*/ 534008 w 533400"/>
                    <a:gd name="connsiteY2" fmla="*/ 372096 h 400050"/>
                    <a:gd name="connsiteX3" fmla="*/ 505433 w 533400"/>
                    <a:gd name="connsiteY3" fmla="*/ 400671 h 400050"/>
                    <a:gd name="connsiteX4" fmla="*/ 29183 w 533400"/>
                    <a:gd name="connsiteY4" fmla="*/ 400671 h 400050"/>
                    <a:gd name="connsiteX5" fmla="*/ 608 w 533400"/>
                    <a:gd name="connsiteY5" fmla="*/ 372096 h 400050"/>
                    <a:gd name="connsiteX6" fmla="*/ 608 w 533400"/>
                    <a:gd name="connsiteY6" fmla="*/ 29196 h 400050"/>
                    <a:gd name="connsiteX7" fmla="*/ 29183 w 533400"/>
                    <a:gd name="connsiteY7" fmla="*/ 621 h 400050"/>
                    <a:gd name="connsiteX8" fmla="*/ 505433 w 533400"/>
                    <a:gd name="connsiteY8" fmla="*/ 621 h 400050"/>
                    <a:gd name="connsiteX9" fmla="*/ 391419 w 533400"/>
                    <a:gd name="connsiteY9" fmla="*/ 198646 h 400050"/>
                    <a:gd name="connsiteX10" fmla="*/ 351414 w 533400"/>
                    <a:gd name="connsiteY10" fmla="*/ 204170 h 400050"/>
                    <a:gd name="connsiteX11" fmla="*/ 351414 w 533400"/>
                    <a:gd name="connsiteY11" fmla="*/ 204170 h 400050"/>
                    <a:gd name="connsiteX12" fmla="*/ 267118 w 533400"/>
                    <a:gd name="connsiteY12" fmla="*/ 315613 h 400050"/>
                    <a:gd name="connsiteX13" fmla="*/ 264641 w 533400"/>
                    <a:gd name="connsiteY13" fmla="*/ 318470 h 400050"/>
                    <a:gd name="connsiteX14" fmla="*/ 224255 w 533400"/>
                    <a:gd name="connsiteY14" fmla="*/ 318756 h 400050"/>
                    <a:gd name="connsiteX15" fmla="*/ 224255 w 533400"/>
                    <a:gd name="connsiteY15" fmla="*/ 318756 h 400050"/>
                    <a:gd name="connsiteX16" fmla="*/ 162152 w 533400"/>
                    <a:gd name="connsiteY16" fmla="*/ 257415 h 400050"/>
                    <a:gd name="connsiteX17" fmla="*/ 160247 w 533400"/>
                    <a:gd name="connsiteY17" fmla="*/ 255701 h 400050"/>
                    <a:gd name="connsiteX18" fmla="*/ 120052 w 533400"/>
                    <a:gd name="connsiteY18" fmla="*/ 259606 h 400050"/>
                    <a:gd name="connsiteX19" fmla="*/ 120052 w 533400"/>
                    <a:gd name="connsiteY19" fmla="*/ 259606 h 400050"/>
                    <a:gd name="connsiteX20" fmla="*/ 32517 w 533400"/>
                    <a:gd name="connsiteY20" fmla="*/ 366095 h 400050"/>
                    <a:gd name="connsiteX21" fmla="*/ 30326 w 533400"/>
                    <a:gd name="connsiteY21" fmla="*/ 372096 h 400050"/>
                    <a:gd name="connsiteX22" fmla="*/ 39851 w 533400"/>
                    <a:gd name="connsiteY22" fmla="*/ 381621 h 400050"/>
                    <a:gd name="connsiteX23" fmla="*/ 39851 w 533400"/>
                    <a:gd name="connsiteY23" fmla="*/ 381621 h 400050"/>
                    <a:gd name="connsiteX24" fmla="*/ 497242 w 533400"/>
                    <a:gd name="connsiteY24" fmla="*/ 381621 h 400050"/>
                    <a:gd name="connsiteX25" fmla="*/ 502480 w 533400"/>
                    <a:gd name="connsiteY25" fmla="*/ 380002 h 400050"/>
                    <a:gd name="connsiteX26" fmla="*/ 505147 w 533400"/>
                    <a:gd name="connsiteY26" fmla="*/ 366762 h 400050"/>
                    <a:gd name="connsiteX27" fmla="*/ 505147 w 533400"/>
                    <a:gd name="connsiteY27" fmla="*/ 366762 h 400050"/>
                    <a:gd name="connsiteX28" fmla="*/ 397991 w 533400"/>
                    <a:gd name="connsiteY28" fmla="*/ 205504 h 400050"/>
                    <a:gd name="connsiteX29" fmla="*/ 391419 w 533400"/>
                    <a:gd name="connsiteY29" fmla="*/ 198646 h 400050"/>
                    <a:gd name="connsiteX30" fmla="*/ 95858 w 533400"/>
                    <a:gd name="connsiteY30" fmla="*/ 57771 h 400050"/>
                    <a:gd name="connsiteX31" fmla="*/ 57758 w 533400"/>
                    <a:gd name="connsiteY31" fmla="*/ 95871 h 400050"/>
                    <a:gd name="connsiteX32" fmla="*/ 95858 w 533400"/>
                    <a:gd name="connsiteY32" fmla="*/ 133971 h 400050"/>
                    <a:gd name="connsiteX33" fmla="*/ 133958 w 533400"/>
                    <a:gd name="connsiteY33" fmla="*/ 95871 h 400050"/>
                    <a:gd name="connsiteX34" fmla="*/ 95858 w 533400"/>
                    <a:gd name="connsiteY34" fmla="*/ 57771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3400" h="400050">
                      <a:moveTo>
                        <a:pt x="505433" y="621"/>
                      </a:moveTo>
                      <a:cubicBezTo>
                        <a:pt x="521245" y="621"/>
                        <a:pt x="534008" y="13385"/>
                        <a:pt x="534008" y="29196"/>
                      </a:cubicBezTo>
                      <a:lnTo>
                        <a:pt x="534008" y="372096"/>
                      </a:lnTo>
                      <a:cubicBezTo>
                        <a:pt x="534008" y="387907"/>
                        <a:pt x="521245" y="400671"/>
                        <a:pt x="505433" y="400671"/>
                      </a:cubicBezTo>
                      <a:lnTo>
                        <a:pt x="29183" y="400671"/>
                      </a:lnTo>
                      <a:cubicBezTo>
                        <a:pt x="13371" y="400671"/>
                        <a:pt x="608" y="387907"/>
                        <a:pt x="608" y="372096"/>
                      </a:cubicBezTo>
                      <a:lnTo>
                        <a:pt x="608" y="29196"/>
                      </a:lnTo>
                      <a:cubicBezTo>
                        <a:pt x="608" y="13385"/>
                        <a:pt x="13371" y="621"/>
                        <a:pt x="29183" y="621"/>
                      </a:cubicBezTo>
                      <a:lnTo>
                        <a:pt x="505433" y="621"/>
                      </a:lnTo>
                      <a:close/>
                      <a:moveTo>
                        <a:pt x="391419" y="198646"/>
                      </a:moveTo>
                      <a:cubicBezTo>
                        <a:pt x="378846" y="189121"/>
                        <a:pt x="360939" y="191597"/>
                        <a:pt x="351414" y="204170"/>
                      </a:cubicBezTo>
                      <a:lnTo>
                        <a:pt x="351414" y="204170"/>
                      </a:lnTo>
                      <a:lnTo>
                        <a:pt x="267118" y="315613"/>
                      </a:lnTo>
                      <a:cubicBezTo>
                        <a:pt x="266355" y="316660"/>
                        <a:pt x="265498" y="317518"/>
                        <a:pt x="264641" y="318470"/>
                      </a:cubicBezTo>
                      <a:cubicBezTo>
                        <a:pt x="253592" y="329710"/>
                        <a:pt x="235495" y="329805"/>
                        <a:pt x="224255" y="318756"/>
                      </a:cubicBezTo>
                      <a:lnTo>
                        <a:pt x="224255" y="318756"/>
                      </a:lnTo>
                      <a:lnTo>
                        <a:pt x="162152" y="257415"/>
                      </a:lnTo>
                      <a:cubicBezTo>
                        <a:pt x="161485" y="256844"/>
                        <a:pt x="160914" y="256177"/>
                        <a:pt x="160247" y="255701"/>
                      </a:cubicBezTo>
                      <a:cubicBezTo>
                        <a:pt x="148055" y="245699"/>
                        <a:pt x="130053" y="247414"/>
                        <a:pt x="120052" y="259606"/>
                      </a:cubicBezTo>
                      <a:lnTo>
                        <a:pt x="120052" y="259606"/>
                      </a:lnTo>
                      <a:lnTo>
                        <a:pt x="32517" y="366095"/>
                      </a:lnTo>
                      <a:cubicBezTo>
                        <a:pt x="31088" y="367810"/>
                        <a:pt x="30326" y="369905"/>
                        <a:pt x="30326" y="372096"/>
                      </a:cubicBezTo>
                      <a:cubicBezTo>
                        <a:pt x="30326" y="377335"/>
                        <a:pt x="34612" y="381621"/>
                        <a:pt x="39851" y="381621"/>
                      </a:cubicBezTo>
                      <a:lnTo>
                        <a:pt x="39851" y="381621"/>
                      </a:lnTo>
                      <a:lnTo>
                        <a:pt x="497242" y="381621"/>
                      </a:lnTo>
                      <a:cubicBezTo>
                        <a:pt x="499146" y="381621"/>
                        <a:pt x="500956" y="381050"/>
                        <a:pt x="502480" y="380002"/>
                      </a:cubicBezTo>
                      <a:cubicBezTo>
                        <a:pt x="506862" y="377049"/>
                        <a:pt x="508005" y="371144"/>
                        <a:pt x="505147" y="366762"/>
                      </a:cubicBezTo>
                      <a:lnTo>
                        <a:pt x="505147" y="366762"/>
                      </a:lnTo>
                      <a:lnTo>
                        <a:pt x="397991" y="205504"/>
                      </a:lnTo>
                      <a:cubicBezTo>
                        <a:pt x="396181" y="202932"/>
                        <a:pt x="393990" y="200551"/>
                        <a:pt x="391419" y="198646"/>
                      </a:cubicBezTo>
                      <a:close/>
                      <a:moveTo>
                        <a:pt x="95858" y="57771"/>
                      </a:moveTo>
                      <a:cubicBezTo>
                        <a:pt x="74808" y="57771"/>
                        <a:pt x="57758" y="74821"/>
                        <a:pt x="57758" y="95871"/>
                      </a:cubicBezTo>
                      <a:cubicBezTo>
                        <a:pt x="57758" y="116921"/>
                        <a:pt x="74808" y="133971"/>
                        <a:pt x="95858" y="133971"/>
                      </a:cubicBezTo>
                      <a:cubicBezTo>
                        <a:pt x="116908" y="133971"/>
                        <a:pt x="133958" y="116921"/>
                        <a:pt x="133958" y="95871"/>
                      </a:cubicBezTo>
                      <a:cubicBezTo>
                        <a:pt x="133958" y="74821"/>
                        <a:pt x="116908" y="57771"/>
                        <a:pt x="95858" y="577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9" name="ïšļíďê"/>
                <p:cNvSpPr/>
                <p:nvPr/>
              </p:nvSpPr>
              <p:spPr>
                <a:xfrm>
                  <a:off x="9559" y="1839"/>
                  <a:ext cx="3674" cy="620"/>
                </a:xfrm>
                <a:prstGeom prst="rect">
                  <a:avLst/>
                </a:prstGeom>
              </p:spPr>
              <p:txBody>
                <a:bodyPr wrap="square" lIns="91440" tIns="45720" rIns="91440" bIns="45720" anchor="t" anchorCtr="0">
                  <a:normAutofit fontScale="90000"/>
                </a:bodyPr>
                <a:p>
                  <a:pPr lvl="0" defTabSz="913765">
                    <a:defRPr/>
                  </a:pPr>
                  <a:r>
                    <a:rPr lang="en-US" altLang="zh-CN" b="1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01.</a:t>
                  </a:r>
                  <a:r>
                    <a:rPr lang="zh-CN" altLang="en-US" b="1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数据信息孤岛严重</a:t>
                  </a:r>
                  <a:endParaRPr lang="zh-CN" altLang="en-US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endParaRPr>
                </a:p>
              </p:txBody>
            </p:sp>
            <p:sp>
              <p:nvSpPr>
                <p:cNvPr id="60" name="ïšḻiḋe"/>
                <p:cNvSpPr txBox="1"/>
                <p:nvPr/>
              </p:nvSpPr>
              <p:spPr>
                <a:xfrm>
                  <a:off x="9349" y="2229"/>
                  <a:ext cx="6068" cy="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 fontScale="90000" lnSpcReduction="20000"/>
                </a:bodyPr>
                <a:p>
                  <a:pPr>
                    <a:lnSpc>
                      <a:spcPct val="150000"/>
                    </a:lnSpc>
                    <a:buSzPct val="25000"/>
                  </a:pPr>
                  <a:r>
                    <a:rPr lang="zh-CN" sz="12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公司内部信息系统</a:t>
                  </a:r>
                  <a:r>
                    <a:rPr lang="en-US" altLang="zh-CN" sz="12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“</a:t>
                  </a:r>
                  <a: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烟囱式</a:t>
                  </a:r>
                  <a:r>
                    <a:rPr lang="en-US" altLang="zh-CN" sz="12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”</a:t>
                  </a:r>
                  <a:r>
                    <a:rPr lang="zh-CN" altLang="en-US" sz="12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建设，数据隔离，未形成公司统一的数据资产，数据利用率低，无法充分挖掘数据价值。</a:t>
                  </a:r>
                  <a:endParaRPr lang="zh-CN" altLang="en-US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endParaRPr>
                </a:p>
              </p:txBody>
            </p:sp>
          </p:grpSp>
          <p:grpSp>
            <p:nvGrpSpPr>
              <p:cNvPr id="61" name="组合 60"/>
              <p:cNvGrpSpPr/>
              <p:nvPr/>
            </p:nvGrpSpPr>
            <p:grpSpPr>
              <a:xfrm>
                <a:off x="7691" y="3920"/>
                <a:ext cx="9751" cy="1276"/>
                <a:chOff x="7574" y="3498"/>
                <a:chExt cx="9751" cy="1276"/>
              </a:xfrm>
            </p:grpSpPr>
            <p:grpSp>
              <p:nvGrpSpPr>
                <p:cNvPr id="62" name="îṡḷiḋé"/>
                <p:cNvGrpSpPr/>
                <p:nvPr/>
              </p:nvGrpSpPr>
              <p:grpSpPr>
                <a:xfrm rot="0">
                  <a:off x="7574" y="3802"/>
                  <a:ext cx="3130" cy="564"/>
                  <a:chOff x="4360179" y="1789982"/>
                  <a:chExt cx="1987648" cy="358401"/>
                </a:xfrm>
              </p:grpSpPr>
              <p:cxnSp>
                <p:nvCxnSpPr>
                  <p:cNvPr id="63" name="i$1iḍe"/>
                  <p:cNvCxnSpPr/>
                  <p:nvPr/>
                </p:nvCxnSpPr>
                <p:spPr>
                  <a:xfrm>
                    <a:off x="4483733" y="1968557"/>
                    <a:ext cx="1864094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50000"/>
                        <a:alpha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5" name="îṣḻiḍe"/>
                  <p:cNvGrpSpPr/>
                  <p:nvPr/>
                </p:nvGrpSpPr>
                <p:grpSpPr>
                  <a:xfrm flipV="1">
                    <a:off x="4360179" y="1789982"/>
                    <a:ext cx="358401" cy="358401"/>
                    <a:chOff x="474220" y="1079166"/>
                    <a:chExt cx="5621780" cy="5621780"/>
                  </a:xfrm>
                </p:grpSpPr>
                <p:sp>
                  <p:nvSpPr>
                    <p:cNvPr id="66" name="î$ḷiḍè"/>
                    <p:cNvSpPr/>
                    <p:nvPr/>
                  </p:nvSpPr>
                  <p:spPr>
                    <a:xfrm>
                      <a:off x="474220" y="1079166"/>
                      <a:ext cx="5621780" cy="562178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íŝḻidê"/>
                    <p:cNvSpPr/>
                    <p:nvPr/>
                  </p:nvSpPr>
                  <p:spPr>
                    <a:xfrm>
                      <a:off x="1916605" y="2521552"/>
                      <a:ext cx="2737009" cy="2737009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68" name="î$ḻidê"/>
                <p:cNvSpPr/>
                <p:nvPr/>
              </p:nvSpPr>
              <p:spPr>
                <a:xfrm>
                  <a:off x="9825" y="3498"/>
                  <a:ext cx="7500" cy="12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íşľîďè"/>
                <p:cNvSpPr/>
                <p:nvPr/>
              </p:nvSpPr>
              <p:spPr>
                <a:xfrm>
                  <a:off x="10098" y="3613"/>
                  <a:ext cx="943" cy="9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74" name="îşḷíḑè"/>
                <p:cNvSpPr/>
                <p:nvPr/>
              </p:nvSpPr>
              <p:spPr>
                <a:xfrm>
                  <a:off x="10429" y="3967"/>
                  <a:ext cx="280" cy="233"/>
                </a:xfrm>
                <a:custGeom>
                  <a:avLst/>
                  <a:gdLst>
                    <a:gd name="connsiteX0" fmla="*/ 483573 w 526297"/>
                    <a:gd name="connsiteY0" fmla="*/ 133971 h 438150"/>
                    <a:gd name="connsiteX1" fmla="*/ 527674 w 526297"/>
                    <a:gd name="connsiteY1" fmla="*/ 178072 h 438150"/>
                    <a:gd name="connsiteX2" fmla="*/ 527579 w 526297"/>
                    <a:gd name="connsiteY2" fmla="*/ 181501 h 438150"/>
                    <a:gd name="connsiteX3" fmla="*/ 514244 w 526297"/>
                    <a:gd name="connsiteY3" fmla="*/ 355237 h 438150"/>
                    <a:gd name="connsiteX4" fmla="*/ 485764 w 526297"/>
                    <a:gd name="connsiteY4" fmla="*/ 381621 h 438150"/>
                    <a:gd name="connsiteX5" fmla="*/ 454998 w 526297"/>
                    <a:gd name="connsiteY5" fmla="*/ 381621 h 438150"/>
                    <a:gd name="connsiteX6" fmla="*/ 454998 w 526297"/>
                    <a:gd name="connsiteY6" fmla="*/ 438771 h 438150"/>
                    <a:gd name="connsiteX7" fmla="*/ 435948 w 526297"/>
                    <a:gd name="connsiteY7" fmla="*/ 438771 h 438150"/>
                    <a:gd name="connsiteX8" fmla="*/ 435948 w 526297"/>
                    <a:gd name="connsiteY8" fmla="*/ 381621 h 438150"/>
                    <a:gd name="connsiteX9" fmla="*/ 93048 w 526297"/>
                    <a:gd name="connsiteY9" fmla="*/ 381621 h 438150"/>
                    <a:gd name="connsiteX10" fmla="*/ 93048 w 526297"/>
                    <a:gd name="connsiteY10" fmla="*/ 438771 h 438150"/>
                    <a:gd name="connsiteX11" fmla="*/ 73998 w 526297"/>
                    <a:gd name="connsiteY11" fmla="*/ 438771 h 438150"/>
                    <a:gd name="connsiteX12" fmla="*/ 73998 w 526297"/>
                    <a:gd name="connsiteY12" fmla="*/ 381621 h 438150"/>
                    <a:gd name="connsiteX13" fmla="*/ 43328 w 526297"/>
                    <a:gd name="connsiteY13" fmla="*/ 381621 h 438150"/>
                    <a:gd name="connsiteX14" fmla="*/ 14848 w 526297"/>
                    <a:gd name="connsiteY14" fmla="*/ 355237 h 438150"/>
                    <a:gd name="connsiteX15" fmla="*/ 1513 w 526297"/>
                    <a:gd name="connsiteY15" fmla="*/ 181501 h 438150"/>
                    <a:gd name="connsiteX16" fmla="*/ 42089 w 526297"/>
                    <a:gd name="connsiteY16" fmla="*/ 134162 h 438150"/>
                    <a:gd name="connsiteX17" fmla="*/ 45518 w 526297"/>
                    <a:gd name="connsiteY17" fmla="*/ 134066 h 438150"/>
                    <a:gd name="connsiteX18" fmla="*/ 101906 w 526297"/>
                    <a:gd name="connsiteY18" fmla="*/ 180834 h 438150"/>
                    <a:gd name="connsiteX19" fmla="*/ 121623 w 526297"/>
                    <a:gd name="connsiteY19" fmla="*/ 286371 h 438150"/>
                    <a:gd name="connsiteX20" fmla="*/ 407373 w 526297"/>
                    <a:gd name="connsiteY20" fmla="*/ 286371 h 438150"/>
                    <a:gd name="connsiteX21" fmla="*/ 427185 w 526297"/>
                    <a:gd name="connsiteY21" fmla="*/ 180739 h 438150"/>
                    <a:gd name="connsiteX22" fmla="*/ 483573 w 526297"/>
                    <a:gd name="connsiteY22" fmla="*/ 133971 h 438150"/>
                    <a:gd name="connsiteX23" fmla="*/ 416898 w 526297"/>
                    <a:gd name="connsiteY23" fmla="*/ 621 h 438150"/>
                    <a:gd name="connsiteX24" fmla="*/ 483573 w 526297"/>
                    <a:gd name="connsiteY24" fmla="*/ 67296 h 438150"/>
                    <a:gd name="connsiteX25" fmla="*/ 483573 w 526297"/>
                    <a:gd name="connsiteY25" fmla="*/ 115397 h 438150"/>
                    <a:gd name="connsiteX26" fmla="*/ 476429 w 526297"/>
                    <a:gd name="connsiteY26" fmla="*/ 114921 h 438150"/>
                    <a:gd name="connsiteX27" fmla="*/ 412040 w 526297"/>
                    <a:gd name="connsiteY27" fmla="*/ 166451 h 438150"/>
                    <a:gd name="connsiteX28" fmla="*/ 411564 w 526297"/>
                    <a:gd name="connsiteY28" fmla="*/ 168737 h 438150"/>
                    <a:gd name="connsiteX29" fmla="*/ 393086 w 526297"/>
                    <a:gd name="connsiteY29" fmla="*/ 267321 h 438150"/>
                    <a:gd name="connsiteX30" fmla="*/ 135911 w 526297"/>
                    <a:gd name="connsiteY30" fmla="*/ 267321 h 438150"/>
                    <a:gd name="connsiteX31" fmla="*/ 117432 w 526297"/>
                    <a:gd name="connsiteY31" fmla="*/ 168737 h 438150"/>
                    <a:gd name="connsiteX32" fmla="*/ 52567 w 526297"/>
                    <a:gd name="connsiteY32" fmla="*/ 114921 h 438150"/>
                    <a:gd name="connsiteX33" fmla="*/ 54948 w 526297"/>
                    <a:gd name="connsiteY33" fmla="*/ 67296 h 438150"/>
                    <a:gd name="connsiteX34" fmla="*/ 121623 w 526297"/>
                    <a:gd name="connsiteY34" fmla="*/ 621 h 438150"/>
                    <a:gd name="connsiteX35" fmla="*/ 416898 w 526297"/>
                    <a:gd name="connsiteY35" fmla="*/ 621 h 43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26297" h="438150">
                      <a:moveTo>
                        <a:pt x="483573" y="133971"/>
                      </a:moveTo>
                      <a:cubicBezTo>
                        <a:pt x="507957" y="133971"/>
                        <a:pt x="527674" y="153688"/>
                        <a:pt x="527674" y="178072"/>
                      </a:cubicBezTo>
                      <a:cubicBezTo>
                        <a:pt x="527674" y="179215"/>
                        <a:pt x="527674" y="180358"/>
                        <a:pt x="527579" y="181501"/>
                      </a:cubicBezTo>
                      <a:lnTo>
                        <a:pt x="514244" y="355237"/>
                      </a:lnTo>
                      <a:cubicBezTo>
                        <a:pt x="513101" y="370096"/>
                        <a:pt x="500718" y="381621"/>
                        <a:pt x="485764" y="381621"/>
                      </a:cubicBezTo>
                      <a:lnTo>
                        <a:pt x="454998" y="381621"/>
                      </a:lnTo>
                      <a:lnTo>
                        <a:pt x="454998" y="438771"/>
                      </a:lnTo>
                      <a:lnTo>
                        <a:pt x="435948" y="438771"/>
                      </a:lnTo>
                      <a:lnTo>
                        <a:pt x="435948" y="381621"/>
                      </a:lnTo>
                      <a:lnTo>
                        <a:pt x="93048" y="381621"/>
                      </a:lnTo>
                      <a:lnTo>
                        <a:pt x="93048" y="438771"/>
                      </a:lnTo>
                      <a:lnTo>
                        <a:pt x="73998" y="438771"/>
                      </a:lnTo>
                      <a:lnTo>
                        <a:pt x="73998" y="381621"/>
                      </a:lnTo>
                      <a:lnTo>
                        <a:pt x="43328" y="381621"/>
                      </a:lnTo>
                      <a:cubicBezTo>
                        <a:pt x="28373" y="381621"/>
                        <a:pt x="15991" y="370096"/>
                        <a:pt x="14848" y="355237"/>
                      </a:cubicBezTo>
                      <a:lnTo>
                        <a:pt x="1513" y="181501"/>
                      </a:lnTo>
                      <a:cubicBezTo>
                        <a:pt x="-392" y="157212"/>
                        <a:pt x="17801" y="135971"/>
                        <a:pt x="42089" y="134162"/>
                      </a:cubicBezTo>
                      <a:cubicBezTo>
                        <a:pt x="43232" y="134066"/>
                        <a:pt x="44375" y="134066"/>
                        <a:pt x="45518" y="134066"/>
                      </a:cubicBezTo>
                      <a:cubicBezTo>
                        <a:pt x="73141" y="134066"/>
                        <a:pt x="96858" y="153688"/>
                        <a:pt x="101906" y="180834"/>
                      </a:cubicBezTo>
                      <a:lnTo>
                        <a:pt x="121623" y="286371"/>
                      </a:lnTo>
                      <a:lnTo>
                        <a:pt x="407373" y="286371"/>
                      </a:lnTo>
                      <a:lnTo>
                        <a:pt x="427185" y="180739"/>
                      </a:lnTo>
                      <a:cubicBezTo>
                        <a:pt x="432233" y="153592"/>
                        <a:pt x="455951" y="133971"/>
                        <a:pt x="483573" y="133971"/>
                      </a:cubicBezTo>
                      <a:close/>
                      <a:moveTo>
                        <a:pt x="416898" y="621"/>
                      </a:moveTo>
                      <a:cubicBezTo>
                        <a:pt x="453760" y="621"/>
                        <a:pt x="483573" y="30434"/>
                        <a:pt x="483573" y="67296"/>
                      </a:cubicBezTo>
                      <a:lnTo>
                        <a:pt x="483573" y="115397"/>
                      </a:lnTo>
                      <a:cubicBezTo>
                        <a:pt x="481192" y="115112"/>
                        <a:pt x="478811" y="114921"/>
                        <a:pt x="476429" y="114921"/>
                      </a:cubicBezTo>
                      <a:cubicBezTo>
                        <a:pt x="445473" y="114921"/>
                        <a:pt x="418803" y="136448"/>
                        <a:pt x="412040" y="166451"/>
                      </a:cubicBezTo>
                      <a:lnTo>
                        <a:pt x="411564" y="168737"/>
                      </a:lnTo>
                      <a:lnTo>
                        <a:pt x="393086" y="267321"/>
                      </a:lnTo>
                      <a:lnTo>
                        <a:pt x="135911" y="267321"/>
                      </a:lnTo>
                      <a:lnTo>
                        <a:pt x="117432" y="168737"/>
                      </a:lnTo>
                      <a:cubicBezTo>
                        <a:pt x="111622" y="137495"/>
                        <a:pt x="84285" y="114921"/>
                        <a:pt x="52567" y="114921"/>
                      </a:cubicBezTo>
                      <a:lnTo>
                        <a:pt x="54948" y="67296"/>
                      </a:lnTo>
                      <a:cubicBezTo>
                        <a:pt x="54948" y="30434"/>
                        <a:pt x="84761" y="621"/>
                        <a:pt x="121623" y="621"/>
                      </a:cubicBezTo>
                      <a:lnTo>
                        <a:pt x="416898" y="6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6" name="îślîḑè"/>
                <p:cNvSpPr txBox="1"/>
                <p:nvPr/>
              </p:nvSpPr>
              <p:spPr>
                <a:xfrm>
                  <a:off x="11026" y="3944"/>
                  <a:ext cx="5836" cy="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 fontScale="90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  <a:buSzPct val="25000"/>
                  </a:pPr>
                  <a:r>
                    <a:rPr lang="zh-CN" sz="12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各业务系统数据标准不统一，跨系统交互困难，无法快速响应业务需求。</a:t>
                  </a:r>
                  <a:endParaRPr lang="zh-CN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78" name="îşḻîḋê"/>
              <p:cNvSpPr/>
              <p:nvPr/>
            </p:nvSpPr>
            <p:spPr>
              <a:xfrm>
                <a:off x="11182" y="3924"/>
                <a:ext cx="6626" cy="620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3765">
                  <a:defRPr/>
                </a:pPr>
                <a:r>
                  <a:rPr lang="en-US" altLang="zh-CN" sz="16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02.</a:t>
                </a: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数据无标准，跨系统交互困难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80" name="ís1íḑe"/>
              <p:cNvSpPr/>
              <p:nvPr/>
            </p:nvSpPr>
            <p:spPr>
              <a:xfrm>
                <a:off x="11454" y="6103"/>
                <a:ext cx="7117" cy="620"/>
              </a:xfrm>
              <a:prstGeom prst="rect">
                <a:avLst/>
              </a:prstGeom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3765">
                  <a:defRPr/>
                </a:pPr>
                <a:r>
                  <a:rPr lang="en-US" altLang="zh-CN" sz="16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03.</a:t>
                </a: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数据接入困难，依靠人工接入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6784" y="8184"/>
                <a:ext cx="10475" cy="1311"/>
                <a:chOff x="7668" y="6885"/>
                <a:chExt cx="10475" cy="1311"/>
              </a:xfrm>
            </p:grpSpPr>
            <p:grpSp>
              <p:nvGrpSpPr>
                <p:cNvPr id="86" name="ísļiďé"/>
                <p:cNvGrpSpPr/>
                <p:nvPr/>
              </p:nvGrpSpPr>
              <p:grpSpPr>
                <a:xfrm rot="0">
                  <a:off x="7668" y="7189"/>
                  <a:ext cx="3130" cy="564"/>
                  <a:chOff x="4360179" y="1789982"/>
                  <a:chExt cx="1987648" cy="358401"/>
                </a:xfrm>
              </p:grpSpPr>
              <p:grpSp>
                <p:nvGrpSpPr>
                  <p:cNvPr id="87" name="íṣḷïḋé"/>
                  <p:cNvGrpSpPr/>
                  <p:nvPr/>
                </p:nvGrpSpPr>
                <p:grpSpPr>
                  <a:xfrm flipV="1">
                    <a:off x="4360179" y="1789982"/>
                    <a:ext cx="358401" cy="358401"/>
                    <a:chOff x="474220" y="1079166"/>
                    <a:chExt cx="5621780" cy="5621780"/>
                  </a:xfrm>
                </p:grpSpPr>
                <p:sp>
                  <p:nvSpPr>
                    <p:cNvPr id="89" name="ïŝľídè"/>
                    <p:cNvSpPr/>
                    <p:nvPr/>
                  </p:nvSpPr>
                  <p:spPr>
                    <a:xfrm>
                      <a:off x="474220" y="1079166"/>
                      <a:ext cx="5621780" cy="562178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ïSļïḋê"/>
                    <p:cNvSpPr/>
                    <p:nvPr/>
                  </p:nvSpPr>
                  <p:spPr>
                    <a:xfrm>
                      <a:off x="1916605" y="2521552"/>
                      <a:ext cx="2737009" cy="273700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cxnSp>
                <p:nvCxnSpPr>
                  <p:cNvPr id="88" name="íṧḷiḓè"/>
                  <p:cNvCxnSpPr/>
                  <p:nvPr/>
                </p:nvCxnSpPr>
                <p:spPr>
                  <a:xfrm>
                    <a:off x="4483733" y="1968557"/>
                    <a:ext cx="1864094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  <a:alpha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3" name="işľídé"/>
                <p:cNvSpPr/>
                <p:nvPr/>
              </p:nvSpPr>
              <p:spPr>
                <a:xfrm>
                  <a:off x="9918" y="6885"/>
                  <a:ext cx="7500" cy="125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zh-CN" altLang="en-US">
                    <a:sym typeface="+mn-ea"/>
                  </a:endParaRPr>
                </a:p>
              </p:txBody>
            </p:sp>
            <p:sp>
              <p:nvSpPr>
                <p:cNvPr id="85" name="íṣľîḍê"/>
                <p:cNvSpPr/>
                <p:nvPr/>
              </p:nvSpPr>
              <p:spPr>
                <a:xfrm>
                  <a:off x="10192" y="6999"/>
                  <a:ext cx="943" cy="9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zh-CN" altLang="en-US" dirty="0">
                    <a:sym typeface="+mn-ea"/>
                  </a:endParaRPr>
                </a:p>
              </p:txBody>
            </p:sp>
            <p:sp>
              <p:nvSpPr>
                <p:cNvPr id="124" name="îSlïdé"/>
                <p:cNvSpPr/>
                <p:nvPr/>
              </p:nvSpPr>
              <p:spPr>
                <a:xfrm>
                  <a:off x="10523" y="7359"/>
                  <a:ext cx="280" cy="223"/>
                </a:xfrm>
                <a:custGeom>
                  <a:avLst/>
                  <a:gdLst>
                    <a:gd name="connsiteX0" fmla="*/ 486767 w 514350"/>
                    <a:gd name="connsiteY0" fmla="*/ 621 h 409575"/>
                    <a:gd name="connsiteX1" fmla="*/ 515342 w 514350"/>
                    <a:gd name="connsiteY1" fmla="*/ 29196 h 409575"/>
                    <a:gd name="connsiteX2" fmla="*/ 515342 w 514350"/>
                    <a:gd name="connsiteY2" fmla="*/ 324471 h 409575"/>
                    <a:gd name="connsiteX3" fmla="*/ 486767 w 514350"/>
                    <a:gd name="connsiteY3" fmla="*/ 353046 h 409575"/>
                    <a:gd name="connsiteX4" fmla="*/ 192159 w 514350"/>
                    <a:gd name="connsiteY4" fmla="*/ 353046 h 409575"/>
                    <a:gd name="connsiteX5" fmla="*/ 115387 w 514350"/>
                    <a:gd name="connsiteY5" fmla="*/ 410196 h 409575"/>
                    <a:gd name="connsiteX6" fmla="*/ 115387 w 514350"/>
                    <a:gd name="connsiteY6" fmla="*/ 353046 h 409575"/>
                    <a:gd name="connsiteX7" fmla="*/ 29567 w 514350"/>
                    <a:gd name="connsiteY7" fmla="*/ 353046 h 409575"/>
                    <a:gd name="connsiteX8" fmla="*/ 992 w 514350"/>
                    <a:gd name="connsiteY8" fmla="*/ 324471 h 409575"/>
                    <a:gd name="connsiteX9" fmla="*/ 992 w 514350"/>
                    <a:gd name="connsiteY9" fmla="*/ 29196 h 409575"/>
                    <a:gd name="connsiteX10" fmla="*/ 29567 w 514350"/>
                    <a:gd name="connsiteY10" fmla="*/ 621 h 409575"/>
                    <a:gd name="connsiteX11" fmla="*/ 486767 w 514350"/>
                    <a:gd name="connsiteY11" fmla="*/ 621 h 409575"/>
                    <a:gd name="connsiteX12" fmla="*/ 124817 w 514350"/>
                    <a:gd name="connsiteY12" fmla="*/ 143496 h 409575"/>
                    <a:gd name="connsiteX13" fmla="*/ 91480 w 514350"/>
                    <a:gd name="connsiteY13" fmla="*/ 176834 h 409575"/>
                    <a:gd name="connsiteX14" fmla="*/ 124817 w 514350"/>
                    <a:gd name="connsiteY14" fmla="*/ 210171 h 409575"/>
                    <a:gd name="connsiteX15" fmla="*/ 158155 w 514350"/>
                    <a:gd name="connsiteY15" fmla="*/ 176834 h 409575"/>
                    <a:gd name="connsiteX16" fmla="*/ 124817 w 514350"/>
                    <a:gd name="connsiteY16" fmla="*/ 143496 h 409575"/>
                    <a:gd name="connsiteX17" fmla="*/ 258167 w 514350"/>
                    <a:gd name="connsiteY17" fmla="*/ 143496 h 409575"/>
                    <a:gd name="connsiteX18" fmla="*/ 224830 w 514350"/>
                    <a:gd name="connsiteY18" fmla="*/ 176834 h 409575"/>
                    <a:gd name="connsiteX19" fmla="*/ 258167 w 514350"/>
                    <a:gd name="connsiteY19" fmla="*/ 210171 h 409575"/>
                    <a:gd name="connsiteX20" fmla="*/ 291505 w 514350"/>
                    <a:gd name="connsiteY20" fmla="*/ 176834 h 409575"/>
                    <a:gd name="connsiteX21" fmla="*/ 258167 w 514350"/>
                    <a:gd name="connsiteY21" fmla="*/ 143496 h 409575"/>
                    <a:gd name="connsiteX22" fmla="*/ 391517 w 514350"/>
                    <a:gd name="connsiteY22" fmla="*/ 143496 h 409575"/>
                    <a:gd name="connsiteX23" fmla="*/ 358180 w 514350"/>
                    <a:gd name="connsiteY23" fmla="*/ 176834 h 409575"/>
                    <a:gd name="connsiteX24" fmla="*/ 391517 w 514350"/>
                    <a:gd name="connsiteY24" fmla="*/ 210171 h 409575"/>
                    <a:gd name="connsiteX25" fmla="*/ 424855 w 514350"/>
                    <a:gd name="connsiteY25" fmla="*/ 176834 h 409575"/>
                    <a:gd name="connsiteX26" fmla="*/ 391517 w 514350"/>
                    <a:gd name="connsiteY26" fmla="*/ 143496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4350" h="409575">
                      <a:moveTo>
                        <a:pt x="486767" y="621"/>
                      </a:moveTo>
                      <a:cubicBezTo>
                        <a:pt x="502579" y="621"/>
                        <a:pt x="515342" y="13385"/>
                        <a:pt x="515342" y="29196"/>
                      </a:cubicBezTo>
                      <a:lnTo>
                        <a:pt x="515342" y="324471"/>
                      </a:lnTo>
                      <a:cubicBezTo>
                        <a:pt x="515342" y="340282"/>
                        <a:pt x="502579" y="353046"/>
                        <a:pt x="486767" y="353046"/>
                      </a:cubicBezTo>
                      <a:lnTo>
                        <a:pt x="192159" y="353046"/>
                      </a:lnTo>
                      <a:lnTo>
                        <a:pt x="115387" y="410196"/>
                      </a:lnTo>
                      <a:lnTo>
                        <a:pt x="115387" y="353046"/>
                      </a:lnTo>
                      <a:lnTo>
                        <a:pt x="29567" y="353046"/>
                      </a:lnTo>
                      <a:cubicBezTo>
                        <a:pt x="13755" y="353046"/>
                        <a:pt x="992" y="340282"/>
                        <a:pt x="992" y="324471"/>
                      </a:cubicBezTo>
                      <a:lnTo>
                        <a:pt x="992" y="29196"/>
                      </a:lnTo>
                      <a:cubicBezTo>
                        <a:pt x="992" y="13385"/>
                        <a:pt x="13755" y="621"/>
                        <a:pt x="29567" y="621"/>
                      </a:cubicBezTo>
                      <a:lnTo>
                        <a:pt x="486767" y="621"/>
                      </a:lnTo>
                      <a:close/>
                      <a:moveTo>
                        <a:pt x="124817" y="143496"/>
                      </a:moveTo>
                      <a:cubicBezTo>
                        <a:pt x="106434" y="143496"/>
                        <a:pt x="91480" y="158450"/>
                        <a:pt x="91480" y="176834"/>
                      </a:cubicBezTo>
                      <a:cubicBezTo>
                        <a:pt x="91480" y="195217"/>
                        <a:pt x="106434" y="210171"/>
                        <a:pt x="124817" y="210171"/>
                      </a:cubicBezTo>
                      <a:cubicBezTo>
                        <a:pt x="143200" y="210171"/>
                        <a:pt x="158155" y="195217"/>
                        <a:pt x="158155" y="176834"/>
                      </a:cubicBezTo>
                      <a:cubicBezTo>
                        <a:pt x="158155" y="158450"/>
                        <a:pt x="143200" y="143496"/>
                        <a:pt x="124817" y="143496"/>
                      </a:cubicBezTo>
                      <a:close/>
                      <a:moveTo>
                        <a:pt x="258167" y="143496"/>
                      </a:moveTo>
                      <a:cubicBezTo>
                        <a:pt x="239784" y="143496"/>
                        <a:pt x="224830" y="158450"/>
                        <a:pt x="224830" y="176834"/>
                      </a:cubicBezTo>
                      <a:cubicBezTo>
                        <a:pt x="224830" y="195217"/>
                        <a:pt x="239784" y="210171"/>
                        <a:pt x="258167" y="210171"/>
                      </a:cubicBezTo>
                      <a:cubicBezTo>
                        <a:pt x="276550" y="210171"/>
                        <a:pt x="291505" y="195217"/>
                        <a:pt x="291505" y="176834"/>
                      </a:cubicBezTo>
                      <a:cubicBezTo>
                        <a:pt x="291505" y="158450"/>
                        <a:pt x="276550" y="143496"/>
                        <a:pt x="258167" y="143496"/>
                      </a:cubicBezTo>
                      <a:close/>
                      <a:moveTo>
                        <a:pt x="391517" y="143496"/>
                      </a:moveTo>
                      <a:cubicBezTo>
                        <a:pt x="373134" y="143496"/>
                        <a:pt x="358180" y="158450"/>
                        <a:pt x="358180" y="176834"/>
                      </a:cubicBezTo>
                      <a:cubicBezTo>
                        <a:pt x="358180" y="195217"/>
                        <a:pt x="373134" y="210171"/>
                        <a:pt x="391517" y="210171"/>
                      </a:cubicBezTo>
                      <a:cubicBezTo>
                        <a:pt x="409900" y="210171"/>
                        <a:pt x="424855" y="195217"/>
                        <a:pt x="424855" y="176834"/>
                      </a:cubicBezTo>
                      <a:cubicBezTo>
                        <a:pt x="424855" y="158450"/>
                        <a:pt x="409900" y="143496"/>
                        <a:pt x="391517" y="1434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" name="íṣ1ïḋè"/>
                <p:cNvSpPr/>
                <p:nvPr/>
              </p:nvSpPr>
              <p:spPr>
                <a:xfrm>
                  <a:off x="11027" y="6989"/>
                  <a:ext cx="7116" cy="620"/>
                </a:xfrm>
                <a:prstGeom prst="rect">
                  <a:avLst/>
                </a:prstGeom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 defTabSz="913765">
                    <a:defRPr/>
                  </a:pPr>
                  <a:r>
                    <a:rPr lang="en-US" altLang="zh-CN" sz="1600" b="1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04.</a:t>
                  </a:r>
                  <a:r>
                    <a:rPr lang="zh-CN" altLang="en-US" sz="1600" b="1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  <a:sym typeface="+mn-ea"/>
                    </a:rPr>
                    <a:t>缺乏高效的数据分析工具</a:t>
                  </a:r>
                  <a:endParaRPr lang="zh-CN" altLang="en-US" sz="16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endParaRPr>
                </a:p>
              </p:txBody>
            </p:sp>
            <p:sp>
              <p:nvSpPr>
                <p:cNvPr id="84" name="îṣľïḍe"/>
                <p:cNvSpPr txBox="1"/>
                <p:nvPr/>
              </p:nvSpPr>
              <p:spPr>
                <a:xfrm>
                  <a:off x="11017" y="7366"/>
                  <a:ext cx="5926" cy="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 anchorCtr="0">
                  <a:normAutofit fontScale="90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  <a:buSzPct val="25000"/>
                  </a:pPr>
                  <a:r>
                    <a:rPr lang="zh-CN" altLang="de-DE" sz="1200" dirty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ea"/>
                    </a:rPr>
                    <a:t>数据量不断增加，数据分析需求不断加大，缺乏高效的数据分析手段，耗费大量人力资源完成数据分析工作。</a:t>
                  </a:r>
                  <a:endParaRPr lang="zh-CN" altLang="de-DE" sz="1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endParaRPr>
                </a:p>
              </p:txBody>
            </p:sp>
          </p:grpSp>
        </p:grpSp>
      </p:grpSp>
      <p:sp>
        <p:nvSpPr>
          <p:cNvPr id="160" name="副标题 2"/>
          <p:cNvSpPr txBox="1"/>
          <p:nvPr/>
        </p:nvSpPr>
        <p:spPr>
          <a:xfrm>
            <a:off x="0" y="0"/>
            <a:ext cx="7877810" cy="4641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案例二：装备制造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数据中台建设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--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客户简介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&amp;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业务痛点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sym typeface="Calibri Light" panose="020F0302020204030204" pitchFamily="34" charset="0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18845"/>
            <a:ext cx="5481320" cy="5440045"/>
          </a:xfrm>
          <a:prstGeom prst="rect">
            <a:avLst/>
          </a:prstGeom>
        </p:spPr>
      </p:pic>
      <p:sp>
        <p:nvSpPr>
          <p:cNvPr id="2" name="i$1ïďé"/>
          <p:cNvSpPr/>
          <p:nvPr/>
        </p:nvSpPr>
        <p:spPr>
          <a:xfrm>
            <a:off x="772795" y="918845"/>
            <a:ext cx="4708525" cy="5019675"/>
          </a:xfrm>
          <a:prstGeom prst="rect">
            <a:avLst/>
          </a:prstGeom>
          <a:solidFill>
            <a:srgbClr val="FFFFFF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b" anchorCtr="1">
            <a:normAutofit/>
          </a:bodyPr>
          <a:p>
            <a:pPr algn="ctr" defTabSz="913765">
              <a:lnSpc>
                <a:spcPct val="120000"/>
              </a:lnSpc>
            </a:pPr>
            <a:endParaRPr lang="zh-CN" altLang="en-US" sz="1050" dirty="0">
              <a:solidFill>
                <a:schemeClr val="bg1"/>
              </a:solidFill>
            </a:endParaRPr>
          </a:p>
        </p:txBody>
      </p:sp>
      <p:grpSp>
        <p:nvGrpSpPr>
          <p:cNvPr id="3" name="íśļiḋê"/>
          <p:cNvGrpSpPr/>
          <p:nvPr/>
        </p:nvGrpSpPr>
        <p:grpSpPr>
          <a:xfrm rot="0">
            <a:off x="1198245" y="2099945"/>
            <a:ext cx="4211955" cy="2091055"/>
            <a:chOff x="669925" y="2673966"/>
            <a:chExt cx="3386842" cy="1311148"/>
          </a:xfrm>
        </p:grpSpPr>
        <p:sp>
          <p:nvSpPr>
            <p:cNvPr id="4" name="işḷîďé"/>
            <p:cNvSpPr txBox="1"/>
            <p:nvPr/>
          </p:nvSpPr>
          <p:spPr bwMode="auto">
            <a:xfrm>
              <a:off x="669925" y="2673966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latin typeface="微软雅黑" panose="020B0503020204020204" charset="-122"/>
                  <a:ea typeface="微软雅黑" panose="020B0503020204020204" charset="-122"/>
                </a:rPr>
                <a:t>中车石家庄车辆有限公司</a:t>
              </a:r>
              <a:endParaRPr lang="en-US" altLang="zh-CN" sz="20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ïš1iďe"/>
            <p:cNvSpPr/>
            <p:nvPr/>
          </p:nvSpPr>
          <p:spPr bwMode="auto">
            <a:xfrm>
              <a:off x="669925" y="3115884"/>
              <a:ext cx="3386842" cy="86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l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始建于1905年，现位于石家庄市装备制造产业园区，规划占地面积2000亩。作为国家级高新技术企业、也是国内最具实力的铁路货车造修基地之一，公司具备敞车、平车、棚车、罐车等4大类主型通用货车以及专用装备运输车、铁路架桥（铺轨）机组车辆等铁路专用车辆修造资质，年检修能力12000辆以上，年新造能力4000辆以上。</a:t>
              </a:r>
              <a:endParaRPr lang="en-US" altLang="zh-CN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59455" y="4481830"/>
            <a:ext cx="1934845" cy="1242060"/>
            <a:chOff x="905330" y="4874459"/>
            <a:chExt cx="2611117" cy="1392982"/>
          </a:xfrm>
        </p:grpSpPr>
        <p:sp>
          <p:nvSpPr>
            <p:cNvPr id="39" name="矩形 38"/>
            <p:cNvSpPr/>
            <p:nvPr/>
          </p:nvSpPr>
          <p:spPr>
            <a:xfrm>
              <a:off x="905330" y="4906001"/>
              <a:ext cx="2611117" cy="136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Calibri Light" panose="020F0302020204030204" pitchFamily="34" charset="0"/>
                <a:ea typeface="微软雅黑" panose="020B0503020204020204" charset="-122"/>
                <a:sym typeface="Calibri Light" panose="020F030202020403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05330" y="4874459"/>
              <a:ext cx="1701039" cy="309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 b="1" dirty="0">
                  <a:latin typeface="Calibri Light" panose="020F0302020204030204" pitchFamily="34" charset="0"/>
                  <a:ea typeface="微软雅黑" panose="020B0503020204020204" charset="-122"/>
                  <a:sym typeface="Calibri Light" panose="020F0302020204030204" pitchFamily="34" charset="0"/>
                </a:rPr>
                <a:t>使用产品</a:t>
              </a:r>
              <a:r>
                <a:rPr lang="zh-CN" altLang="en-US" sz="1200" dirty="0">
                  <a:latin typeface="Calibri Light" panose="020F0302020204030204" pitchFamily="34" charset="0"/>
                  <a:ea typeface="微软雅黑" panose="020B0503020204020204" charset="-122"/>
                  <a:sym typeface="Calibri Light" panose="020F0302020204030204" pitchFamily="34" charset="0"/>
                </a:rPr>
                <a:t>：</a:t>
              </a:r>
              <a:endParaRPr lang="zh-CN" altLang="en-US" sz="1200" dirty="0">
                <a:latin typeface="Calibri Light" panose="020F0302020204030204" pitchFamily="34" charset="0"/>
                <a:ea typeface="微软雅黑" panose="020B0503020204020204" charset="-122"/>
                <a:sym typeface="Calibri Light" panose="020F0302020204030204" pitchFamily="34" charset="0"/>
              </a:endParaRPr>
            </a:p>
          </p:txBody>
        </p:sp>
      </p:grpSp>
      <p:sp>
        <p:nvSpPr>
          <p:cNvPr id="43" name="iṥļîḓé"/>
          <p:cNvSpPr/>
          <p:nvPr/>
        </p:nvSpPr>
        <p:spPr>
          <a:xfrm>
            <a:off x="3435985" y="4914265"/>
            <a:ext cx="1507490" cy="216000"/>
          </a:xfrm>
          <a:prstGeom prst="roundRect">
            <a:avLst>
              <a:gd name="adj" fmla="val 22927"/>
            </a:avLst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16980000" scaled="0"/>
          </a:gradFill>
          <a:ln w="38100" cap="rnd">
            <a:noFill/>
            <a:prstDash val="solid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 defTabSz="1219200"/>
            <a:r>
              <a:rPr lang="zh-CN" alt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charset="-122"/>
                <a:cs typeface="微软雅黑" panose="020B0503020204020204" charset="-122"/>
                <a:sym typeface="Calibri Light" panose="020F0302020204030204" pitchFamily="34" charset="0"/>
              </a:rPr>
              <a:t>数据中台</a:t>
            </a:r>
            <a:endParaRPr lang="zh-CN" altLang="en-US" sz="1100" b="1" dirty="0">
              <a:solidFill>
                <a:schemeClr val="bg1"/>
              </a:solidFill>
              <a:latin typeface="Calibri Light" panose="020F0302020204030204" pitchFamily="34" charset="0"/>
              <a:ea typeface="微软雅黑" panose="020B0503020204020204" charset="-122"/>
              <a:cs typeface="微软雅黑" panose="020B0503020204020204" charset="-122"/>
              <a:sym typeface="Calibri Light" panose="020F030202020403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0941050" y="763270"/>
            <a:ext cx="846455" cy="1169670"/>
            <a:chOff x="17230" y="1202"/>
            <a:chExt cx="1333" cy="1842"/>
          </a:xfrm>
        </p:grpSpPr>
        <p:sp>
          <p:nvSpPr>
            <p:cNvPr id="45" name="íṣḷíḋè"/>
            <p:cNvSpPr/>
            <p:nvPr/>
          </p:nvSpPr>
          <p:spPr bwMode="auto">
            <a:xfrm rot="1478511">
              <a:off x="17230" y="2636"/>
              <a:ext cx="347" cy="375"/>
            </a:xfrm>
            <a:custGeom>
              <a:avLst/>
              <a:gdLst>
                <a:gd name="T0" fmla="*/ 73 w 142"/>
                <a:gd name="T1" fmla="*/ 1 h 143"/>
                <a:gd name="T2" fmla="*/ 22 w 142"/>
                <a:gd name="T3" fmla="*/ 20 h 143"/>
                <a:gd name="T4" fmla="*/ 0 w 142"/>
                <a:gd name="T5" fmla="*/ 70 h 143"/>
                <a:gd name="T6" fmla="*/ 19 w 142"/>
                <a:gd name="T7" fmla="*/ 120 h 143"/>
                <a:gd name="T8" fmla="*/ 69 w 142"/>
                <a:gd name="T9" fmla="*/ 142 h 143"/>
                <a:gd name="T10" fmla="*/ 91 w 142"/>
                <a:gd name="T11" fmla="*/ 140 h 143"/>
                <a:gd name="T12" fmla="*/ 120 w 142"/>
                <a:gd name="T13" fmla="*/ 123 h 143"/>
                <a:gd name="T14" fmla="*/ 142 w 142"/>
                <a:gd name="T15" fmla="*/ 74 h 143"/>
                <a:gd name="T16" fmla="*/ 123 w 142"/>
                <a:gd name="T17" fmla="*/ 23 h 143"/>
                <a:gd name="T18" fmla="*/ 73 w 142"/>
                <a:gd name="T19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3">
                  <a:moveTo>
                    <a:pt x="73" y="1"/>
                  </a:moveTo>
                  <a:cubicBezTo>
                    <a:pt x="53" y="0"/>
                    <a:pt x="36" y="7"/>
                    <a:pt x="22" y="20"/>
                  </a:cubicBezTo>
                  <a:cubicBezTo>
                    <a:pt x="8" y="33"/>
                    <a:pt x="1" y="50"/>
                    <a:pt x="0" y="70"/>
                  </a:cubicBezTo>
                  <a:cubicBezTo>
                    <a:pt x="0" y="89"/>
                    <a:pt x="6" y="106"/>
                    <a:pt x="19" y="120"/>
                  </a:cubicBezTo>
                  <a:cubicBezTo>
                    <a:pt x="33" y="134"/>
                    <a:pt x="49" y="142"/>
                    <a:pt x="69" y="142"/>
                  </a:cubicBezTo>
                  <a:cubicBezTo>
                    <a:pt x="77" y="143"/>
                    <a:pt x="84" y="142"/>
                    <a:pt x="91" y="140"/>
                  </a:cubicBezTo>
                  <a:cubicBezTo>
                    <a:pt x="102" y="137"/>
                    <a:pt x="111" y="131"/>
                    <a:pt x="120" y="123"/>
                  </a:cubicBezTo>
                  <a:cubicBezTo>
                    <a:pt x="134" y="110"/>
                    <a:pt x="141" y="93"/>
                    <a:pt x="142" y="74"/>
                  </a:cubicBezTo>
                  <a:cubicBezTo>
                    <a:pt x="142" y="54"/>
                    <a:pt x="136" y="37"/>
                    <a:pt x="123" y="23"/>
                  </a:cubicBezTo>
                  <a:cubicBezTo>
                    <a:pt x="109" y="9"/>
                    <a:pt x="93" y="1"/>
                    <a:pt x="73" y="1"/>
                  </a:cubicBezTo>
                  <a:close/>
                </a:path>
              </a:pathLst>
            </a:custGeom>
            <a:solidFill>
              <a:srgbClr val="2DA9FF"/>
            </a:solidFill>
            <a:ln>
              <a:noFill/>
            </a:ln>
          </p:spPr>
          <p:txBody>
            <a:bodyPr anchor="ctr"/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6" name="ísļiďe"/>
            <p:cNvSpPr/>
            <p:nvPr/>
          </p:nvSpPr>
          <p:spPr bwMode="auto">
            <a:xfrm rot="1478511">
              <a:off x="17356" y="2672"/>
              <a:ext cx="214" cy="373"/>
            </a:xfrm>
            <a:custGeom>
              <a:avLst/>
              <a:gdLst>
                <a:gd name="T0" fmla="*/ 69 w 88"/>
                <a:gd name="T1" fmla="*/ 22 h 142"/>
                <a:gd name="T2" fmla="*/ 19 w 88"/>
                <a:gd name="T3" fmla="*/ 0 h 142"/>
                <a:gd name="T4" fmla="*/ 1 w 88"/>
                <a:gd name="T5" fmla="*/ 1 h 142"/>
                <a:gd name="T6" fmla="*/ 35 w 88"/>
                <a:gd name="T7" fmla="*/ 22 h 142"/>
                <a:gd name="T8" fmla="*/ 54 w 88"/>
                <a:gd name="T9" fmla="*/ 72 h 142"/>
                <a:gd name="T10" fmla="*/ 32 w 88"/>
                <a:gd name="T11" fmla="*/ 122 h 142"/>
                <a:gd name="T12" fmla="*/ 3 w 88"/>
                <a:gd name="T13" fmla="*/ 138 h 142"/>
                <a:gd name="T14" fmla="*/ 0 w 88"/>
                <a:gd name="T15" fmla="*/ 139 h 142"/>
                <a:gd name="T16" fmla="*/ 15 w 88"/>
                <a:gd name="T17" fmla="*/ 141 h 142"/>
                <a:gd name="T18" fmla="*/ 37 w 88"/>
                <a:gd name="T19" fmla="*/ 139 h 142"/>
                <a:gd name="T20" fmla="*/ 66 w 88"/>
                <a:gd name="T21" fmla="*/ 122 h 142"/>
                <a:gd name="T22" fmla="*/ 88 w 88"/>
                <a:gd name="T23" fmla="*/ 73 h 142"/>
                <a:gd name="T24" fmla="*/ 69 w 88"/>
                <a:gd name="T25" fmla="*/ 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42">
                  <a:moveTo>
                    <a:pt x="69" y="22"/>
                  </a:moveTo>
                  <a:cubicBezTo>
                    <a:pt x="55" y="8"/>
                    <a:pt x="39" y="0"/>
                    <a:pt x="19" y="0"/>
                  </a:cubicBezTo>
                  <a:cubicBezTo>
                    <a:pt x="13" y="0"/>
                    <a:pt x="7" y="0"/>
                    <a:pt x="1" y="1"/>
                  </a:cubicBezTo>
                  <a:cubicBezTo>
                    <a:pt x="14" y="5"/>
                    <a:pt x="25" y="11"/>
                    <a:pt x="35" y="22"/>
                  </a:cubicBezTo>
                  <a:cubicBezTo>
                    <a:pt x="48" y="36"/>
                    <a:pt x="55" y="53"/>
                    <a:pt x="54" y="72"/>
                  </a:cubicBezTo>
                  <a:cubicBezTo>
                    <a:pt x="54" y="92"/>
                    <a:pt x="46" y="109"/>
                    <a:pt x="32" y="122"/>
                  </a:cubicBezTo>
                  <a:cubicBezTo>
                    <a:pt x="24" y="130"/>
                    <a:pt x="14" y="135"/>
                    <a:pt x="3" y="138"/>
                  </a:cubicBezTo>
                  <a:cubicBezTo>
                    <a:pt x="2" y="139"/>
                    <a:pt x="1" y="139"/>
                    <a:pt x="0" y="139"/>
                  </a:cubicBezTo>
                  <a:cubicBezTo>
                    <a:pt x="4" y="141"/>
                    <a:pt x="10" y="141"/>
                    <a:pt x="15" y="141"/>
                  </a:cubicBezTo>
                  <a:cubicBezTo>
                    <a:pt x="23" y="142"/>
                    <a:pt x="30" y="141"/>
                    <a:pt x="37" y="139"/>
                  </a:cubicBezTo>
                  <a:cubicBezTo>
                    <a:pt x="48" y="136"/>
                    <a:pt x="57" y="130"/>
                    <a:pt x="66" y="122"/>
                  </a:cubicBezTo>
                  <a:cubicBezTo>
                    <a:pt x="80" y="109"/>
                    <a:pt x="87" y="92"/>
                    <a:pt x="88" y="73"/>
                  </a:cubicBezTo>
                  <a:cubicBezTo>
                    <a:pt x="88" y="53"/>
                    <a:pt x="82" y="36"/>
                    <a:pt x="69" y="22"/>
                  </a:cubicBezTo>
                  <a:close/>
                </a:path>
              </a:pathLst>
            </a:custGeom>
            <a:solidFill>
              <a:srgbClr val="0092FF"/>
            </a:solidFill>
            <a:ln>
              <a:noFill/>
            </a:ln>
          </p:spPr>
          <p:txBody>
            <a:bodyPr anchor="ctr"/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7" name="î$1iḍe"/>
            <p:cNvSpPr/>
            <p:nvPr/>
          </p:nvSpPr>
          <p:spPr bwMode="auto">
            <a:xfrm rot="1478511">
              <a:off x="17352" y="1202"/>
              <a:ext cx="1162" cy="1549"/>
            </a:xfrm>
            <a:custGeom>
              <a:avLst/>
              <a:gdLst>
                <a:gd name="T0" fmla="*/ 414 w 477"/>
                <a:gd name="T1" fmla="*/ 67 h 589"/>
                <a:gd name="T2" fmla="*/ 244 w 477"/>
                <a:gd name="T3" fmla="*/ 2 h 589"/>
                <a:gd name="T4" fmla="*/ 69 w 477"/>
                <a:gd name="T5" fmla="*/ 57 h 589"/>
                <a:gd name="T6" fmla="*/ 1 w 477"/>
                <a:gd name="T7" fmla="*/ 190 h 589"/>
                <a:gd name="T8" fmla="*/ 9 w 477"/>
                <a:gd name="T9" fmla="*/ 215 h 589"/>
                <a:gd name="T10" fmla="*/ 33 w 477"/>
                <a:gd name="T11" fmla="*/ 227 h 589"/>
                <a:gd name="T12" fmla="*/ 75 w 477"/>
                <a:gd name="T13" fmla="*/ 228 h 589"/>
                <a:gd name="T14" fmla="*/ 109 w 477"/>
                <a:gd name="T15" fmla="*/ 200 h 589"/>
                <a:gd name="T16" fmla="*/ 144 w 477"/>
                <a:gd name="T17" fmla="*/ 131 h 589"/>
                <a:gd name="T18" fmla="*/ 241 w 477"/>
                <a:gd name="T19" fmla="*/ 102 h 589"/>
                <a:gd name="T20" fmla="*/ 335 w 477"/>
                <a:gd name="T21" fmla="*/ 138 h 589"/>
                <a:gd name="T22" fmla="*/ 366 w 477"/>
                <a:gd name="T23" fmla="*/ 231 h 589"/>
                <a:gd name="T24" fmla="*/ 316 w 477"/>
                <a:gd name="T25" fmla="*/ 340 h 589"/>
                <a:gd name="T26" fmla="*/ 163 w 477"/>
                <a:gd name="T27" fmla="*/ 363 h 589"/>
                <a:gd name="T28" fmla="*/ 144 w 477"/>
                <a:gd name="T29" fmla="*/ 362 h 589"/>
                <a:gd name="T30" fmla="*/ 110 w 477"/>
                <a:gd name="T31" fmla="*/ 394 h 589"/>
                <a:gd name="T32" fmla="*/ 106 w 477"/>
                <a:gd name="T33" fmla="*/ 554 h 589"/>
                <a:gd name="T34" fmla="*/ 115 w 477"/>
                <a:gd name="T35" fmla="*/ 577 h 589"/>
                <a:gd name="T36" fmla="*/ 138 w 477"/>
                <a:gd name="T37" fmla="*/ 588 h 589"/>
                <a:gd name="T38" fmla="*/ 181 w 477"/>
                <a:gd name="T39" fmla="*/ 589 h 589"/>
                <a:gd name="T40" fmla="*/ 191 w 477"/>
                <a:gd name="T41" fmla="*/ 588 h 589"/>
                <a:gd name="T42" fmla="*/ 215 w 477"/>
                <a:gd name="T43" fmla="*/ 557 h 589"/>
                <a:gd name="T44" fmla="*/ 218 w 477"/>
                <a:gd name="T45" fmla="*/ 454 h 589"/>
                <a:gd name="T46" fmla="*/ 220 w 477"/>
                <a:gd name="T47" fmla="*/ 451 h 589"/>
                <a:gd name="T48" fmla="*/ 404 w 477"/>
                <a:gd name="T49" fmla="*/ 404 h 589"/>
                <a:gd name="T50" fmla="*/ 475 w 477"/>
                <a:gd name="T51" fmla="*/ 241 h 589"/>
                <a:gd name="T52" fmla="*/ 414 w 477"/>
                <a:gd name="T53" fmla="*/ 67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7" h="589">
                  <a:moveTo>
                    <a:pt x="414" y="67"/>
                  </a:moveTo>
                  <a:cubicBezTo>
                    <a:pt x="372" y="26"/>
                    <a:pt x="315" y="4"/>
                    <a:pt x="244" y="2"/>
                  </a:cubicBezTo>
                  <a:cubicBezTo>
                    <a:pt x="173" y="0"/>
                    <a:pt x="114" y="19"/>
                    <a:pt x="69" y="57"/>
                  </a:cubicBezTo>
                  <a:cubicBezTo>
                    <a:pt x="30" y="91"/>
                    <a:pt x="7" y="135"/>
                    <a:pt x="1" y="190"/>
                  </a:cubicBezTo>
                  <a:cubicBezTo>
                    <a:pt x="0" y="199"/>
                    <a:pt x="3" y="208"/>
                    <a:pt x="9" y="215"/>
                  </a:cubicBezTo>
                  <a:cubicBezTo>
                    <a:pt x="15" y="222"/>
                    <a:pt x="24" y="227"/>
                    <a:pt x="33" y="227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92" y="229"/>
                    <a:pt x="106" y="216"/>
                    <a:pt x="109" y="200"/>
                  </a:cubicBezTo>
                  <a:cubicBezTo>
                    <a:pt x="113" y="170"/>
                    <a:pt x="124" y="147"/>
                    <a:pt x="144" y="131"/>
                  </a:cubicBezTo>
                  <a:cubicBezTo>
                    <a:pt x="167" y="110"/>
                    <a:pt x="200" y="101"/>
                    <a:pt x="241" y="102"/>
                  </a:cubicBezTo>
                  <a:cubicBezTo>
                    <a:pt x="281" y="103"/>
                    <a:pt x="313" y="115"/>
                    <a:pt x="335" y="138"/>
                  </a:cubicBezTo>
                  <a:cubicBezTo>
                    <a:pt x="357" y="160"/>
                    <a:pt x="367" y="192"/>
                    <a:pt x="366" y="231"/>
                  </a:cubicBezTo>
                  <a:cubicBezTo>
                    <a:pt x="364" y="286"/>
                    <a:pt x="347" y="323"/>
                    <a:pt x="316" y="340"/>
                  </a:cubicBezTo>
                  <a:cubicBezTo>
                    <a:pt x="283" y="358"/>
                    <a:pt x="231" y="365"/>
                    <a:pt x="163" y="363"/>
                  </a:cubicBezTo>
                  <a:cubicBezTo>
                    <a:pt x="144" y="362"/>
                    <a:pt x="144" y="362"/>
                    <a:pt x="144" y="362"/>
                  </a:cubicBezTo>
                  <a:cubicBezTo>
                    <a:pt x="126" y="362"/>
                    <a:pt x="111" y="376"/>
                    <a:pt x="110" y="394"/>
                  </a:cubicBezTo>
                  <a:cubicBezTo>
                    <a:pt x="106" y="554"/>
                    <a:pt x="106" y="554"/>
                    <a:pt x="106" y="554"/>
                  </a:cubicBezTo>
                  <a:cubicBezTo>
                    <a:pt x="105" y="562"/>
                    <a:pt x="109" y="571"/>
                    <a:pt x="115" y="577"/>
                  </a:cubicBezTo>
                  <a:cubicBezTo>
                    <a:pt x="121" y="584"/>
                    <a:pt x="129" y="587"/>
                    <a:pt x="138" y="588"/>
                  </a:cubicBezTo>
                  <a:cubicBezTo>
                    <a:pt x="181" y="589"/>
                    <a:pt x="181" y="589"/>
                    <a:pt x="181" y="589"/>
                  </a:cubicBezTo>
                  <a:cubicBezTo>
                    <a:pt x="184" y="589"/>
                    <a:pt x="187" y="589"/>
                    <a:pt x="191" y="588"/>
                  </a:cubicBezTo>
                  <a:cubicBezTo>
                    <a:pt x="204" y="584"/>
                    <a:pt x="214" y="572"/>
                    <a:pt x="215" y="557"/>
                  </a:cubicBezTo>
                  <a:cubicBezTo>
                    <a:pt x="218" y="454"/>
                    <a:pt x="218" y="454"/>
                    <a:pt x="218" y="454"/>
                  </a:cubicBezTo>
                  <a:cubicBezTo>
                    <a:pt x="218" y="452"/>
                    <a:pt x="219" y="451"/>
                    <a:pt x="220" y="451"/>
                  </a:cubicBezTo>
                  <a:cubicBezTo>
                    <a:pt x="300" y="452"/>
                    <a:pt x="362" y="436"/>
                    <a:pt x="404" y="404"/>
                  </a:cubicBezTo>
                  <a:cubicBezTo>
                    <a:pt x="449" y="370"/>
                    <a:pt x="472" y="316"/>
                    <a:pt x="475" y="241"/>
                  </a:cubicBezTo>
                  <a:cubicBezTo>
                    <a:pt x="477" y="167"/>
                    <a:pt x="456" y="109"/>
                    <a:pt x="414" y="67"/>
                  </a:cubicBezTo>
                  <a:close/>
                </a:path>
              </a:pathLst>
            </a:custGeom>
            <a:solidFill>
              <a:srgbClr val="2DA9FF"/>
            </a:solidFill>
            <a:ln>
              <a:noFill/>
            </a:ln>
          </p:spPr>
          <p:txBody>
            <a:bodyPr anchor="ctr"/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8" name="íṡ1iḍé"/>
            <p:cNvSpPr/>
            <p:nvPr/>
          </p:nvSpPr>
          <p:spPr bwMode="auto">
            <a:xfrm rot="1478511">
              <a:off x="17711" y="1301"/>
              <a:ext cx="852" cy="1169"/>
            </a:xfrm>
            <a:custGeom>
              <a:avLst/>
              <a:gdLst>
                <a:gd name="T0" fmla="*/ 287 w 350"/>
                <a:gd name="T1" fmla="*/ 66 h 444"/>
                <a:gd name="T2" fmla="*/ 117 w 350"/>
                <a:gd name="T3" fmla="*/ 1 h 444"/>
                <a:gd name="T4" fmla="*/ 0 w 350"/>
                <a:gd name="T5" fmla="*/ 21 h 444"/>
                <a:gd name="T6" fmla="*/ 61 w 350"/>
                <a:gd name="T7" fmla="*/ 17 h 444"/>
                <a:gd name="T8" fmla="*/ 231 w 350"/>
                <a:gd name="T9" fmla="*/ 82 h 444"/>
                <a:gd name="T10" fmla="*/ 291 w 350"/>
                <a:gd name="T11" fmla="*/ 256 h 444"/>
                <a:gd name="T12" fmla="*/ 221 w 350"/>
                <a:gd name="T13" fmla="*/ 419 h 444"/>
                <a:gd name="T14" fmla="*/ 176 w 350"/>
                <a:gd name="T15" fmla="*/ 444 h 444"/>
                <a:gd name="T16" fmla="*/ 277 w 350"/>
                <a:gd name="T17" fmla="*/ 403 h 444"/>
                <a:gd name="T18" fmla="*/ 348 w 350"/>
                <a:gd name="T19" fmla="*/ 240 h 444"/>
                <a:gd name="T20" fmla="*/ 287 w 350"/>
                <a:gd name="T21" fmla="*/ 6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0" h="444">
                  <a:moveTo>
                    <a:pt x="287" y="66"/>
                  </a:moveTo>
                  <a:cubicBezTo>
                    <a:pt x="245" y="25"/>
                    <a:pt x="188" y="3"/>
                    <a:pt x="117" y="1"/>
                  </a:cubicBezTo>
                  <a:cubicBezTo>
                    <a:pt x="73" y="0"/>
                    <a:pt x="34" y="7"/>
                    <a:pt x="0" y="21"/>
                  </a:cubicBezTo>
                  <a:cubicBezTo>
                    <a:pt x="19" y="18"/>
                    <a:pt x="39" y="17"/>
                    <a:pt x="61" y="17"/>
                  </a:cubicBezTo>
                  <a:cubicBezTo>
                    <a:pt x="132" y="19"/>
                    <a:pt x="189" y="41"/>
                    <a:pt x="231" y="82"/>
                  </a:cubicBezTo>
                  <a:cubicBezTo>
                    <a:pt x="273" y="124"/>
                    <a:pt x="293" y="182"/>
                    <a:pt x="291" y="256"/>
                  </a:cubicBezTo>
                  <a:cubicBezTo>
                    <a:pt x="289" y="331"/>
                    <a:pt x="265" y="385"/>
                    <a:pt x="221" y="419"/>
                  </a:cubicBezTo>
                  <a:cubicBezTo>
                    <a:pt x="208" y="429"/>
                    <a:pt x="193" y="437"/>
                    <a:pt x="176" y="444"/>
                  </a:cubicBezTo>
                  <a:cubicBezTo>
                    <a:pt x="217" y="436"/>
                    <a:pt x="251" y="423"/>
                    <a:pt x="277" y="403"/>
                  </a:cubicBezTo>
                  <a:cubicBezTo>
                    <a:pt x="322" y="369"/>
                    <a:pt x="345" y="315"/>
                    <a:pt x="348" y="240"/>
                  </a:cubicBezTo>
                  <a:cubicBezTo>
                    <a:pt x="350" y="166"/>
                    <a:pt x="329" y="108"/>
                    <a:pt x="287" y="66"/>
                  </a:cubicBezTo>
                  <a:close/>
                </a:path>
              </a:pathLst>
            </a:custGeom>
            <a:solidFill>
              <a:srgbClr val="0092FF"/>
            </a:solidFill>
            <a:ln>
              <a:noFill/>
            </a:ln>
          </p:spPr>
          <p:txBody>
            <a:bodyPr anchor="ctr"/>
            <a:p>
              <a:pPr algn="ctr"/>
              <a:endParaRPr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20" y="1230630"/>
            <a:ext cx="3214370" cy="8693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0" name="副标题 2"/>
          <p:cNvSpPr txBox="1"/>
          <p:nvPr/>
        </p:nvSpPr>
        <p:spPr>
          <a:xfrm>
            <a:off x="0" y="0"/>
            <a:ext cx="7877810" cy="4641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案例二：装备制造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数据中台建设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--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解决方案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3575" y="1135380"/>
            <a:ext cx="175641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业务数据集成</a:t>
            </a:r>
            <a:endParaRPr lang="zh-CN" altLang="en-US" sz="1800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4195" y="1520190"/>
            <a:ext cx="3333750" cy="104775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zh-CN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实现NCC、RS10、MES、BPM、HMIS、HCM、OA(办公系统)、AEI、轮轴检修、钩缓检修等业务系统数据经</a:t>
            </a:r>
            <a:r>
              <a:rPr lang="zh-CN" altLang="zh-CN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数据采集、清洗、加工</a:t>
            </a:r>
            <a:r>
              <a:rPr lang="zh-CN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后存储至数据中台。</a:t>
            </a:r>
            <a:endParaRPr lang="zh-CN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166235" y="1135380"/>
            <a:ext cx="2169795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数据资源建设</a:t>
            </a:r>
            <a:endParaRPr lang="zh-CN" altLang="en-US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65575" y="1520190"/>
            <a:ext cx="2771775" cy="87757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lvl="0" indent="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None/>
            </a:pPr>
            <a:r>
              <a:rPr lang="zh-CN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数据资源库建设包括</a:t>
            </a:r>
            <a:r>
              <a:rPr lang="zh-CN" altLang="zh-CN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资源采集库、综合信息主体数据库、规则数据库、元数据库、管理数据库</a:t>
            </a:r>
            <a:r>
              <a:rPr lang="zh-CN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等数据库建设。建完善的指标体系</a:t>
            </a:r>
            <a:endParaRPr lang="zh-CN" alt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lvl="0" indent="0" algn="l">
              <a:buClrTx/>
              <a:buSzTx/>
              <a:buNone/>
            </a:pPr>
            <a:endParaRPr lang="zh-CN" alt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127750" y="4671695"/>
            <a:ext cx="2136775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数据资源目录建设</a:t>
            </a:r>
            <a:endParaRPr lang="zh-CN" altLang="en-US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" name="上箭头 34"/>
          <p:cNvSpPr/>
          <p:nvPr/>
        </p:nvSpPr>
        <p:spPr bwMode="auto">
          <a:xfrm rot="10800000">
            <a:off x="6737350" y="3679190"/>
            <a:ext cx="508000" cy="1010285"/>
          </a:xfrm>
          <a:prstGeom prst="upArrow">
            <a:avLst>
              <a:gd name="adj1" fmla="val 100000"/>
              <a:gd name="adj2" fmla="val 50000"/>
            </a:avLst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455">
              <a:ln>
                <a:solidFill>
                  <a:srgbClr val="00B050"/>
                </a:solidFill>
              </a:ln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" name="上箭头 34"/>
          <p:cNvSpPr/>
          <p:nvPr/>
        </p:nvSpPr>
        <p:spPr bwMode="auto">
          <a:xfrm rot="10800000">
            <a:off x="3098800" y="3684270"/>
            <a:ext cx="508000" cy="1010285"/>
          </a:xfrm>
          <a:prstGeom prst="upArrow">
            <a:avLst>
              <a:gd name="adj1" fmla="val 100000"/>
              <a:gd name="adj2" fmla="val 50000"/>
            </a:avLst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455">
              <a:ln>
                <a:solidFill>
                  <a:srgbClr val="00B050"/>
                </a:solidFill>
              </a:ln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583690" y="3687445"/>
            <a:ext cx="8590915" cy="5080"/>
          </a:xfrm>
          <a:prstGeom prst="line">
            <a:avLst/>
          </a:prstGeom>
          <a:ln w="25400" cap="rnd">
            <a:solidFill>
              <a:srgbClr val="0E98F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上箭头 34"/>
          <p:cNvSpPr/>
          <p:nvPr/>
        </p:nvSpPr>
        <p:spPr bwMode="auto">
          <a:xfrm>
            <a:off x="1196340" y="2701290"/>
            <a:ext cx="508000" cy="1010285"/>
          </a:xfrm>
          <a:prstGeom prst="upArrow">
            <a:avLst>
              <a:gd name="adj1" fmla="val 100000"/>
              <a:gd name="adj2" fmla="val 50000"/>
            </a:avLst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455">
              <a:ln>
                <a:solidFill>
                  <a:srgbClr val="00B050"/>
                </a:solidFill>
              </a:ln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108075" y="3374390"/>
            <a:ext cx="683260" cy="673100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b="1" dirty="0">
                <a:solidFill>
                  <a:srgbClr val="34529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01</a:t>
            </a:r>
            <a:endParaRPr lang="en-US" altLang="zh-CN" b="1" dirty="0">
              <a:solidFill>
                <a:srgbClr val="34529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010535" y="3354705"/>
            <a:ext cx="683260" cy="673100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b="1" dirty="0">
                <a:solidFill>
                  <a:srgbClr val="34529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02</a:t>
            </a:r>
            <a:endParaRPr lang="en-US" altLang="zh-CN" b="1" dirty="0">
              <a:solidFill>
                <a:srgbClr val="34529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上箭头 42"/>
          <p:cNvSpPr/>
          <p:nvPr/>
        </p:nvSpPr>
        <p:spPr bwMode="auto">
          <a:xfrm>
            <a:off x="4989195" y="2701290"/>
            <a:ext cx="508000" cy="1010285"/>
          </a:xfrm>
          <a:prstGeom prst="upArrow">
            <a:avLst>
              <a:gd name="adj1" fmla="val 100000"/>
              <a:gd name="adj2" fmla="val 50000"/>
            </a:avLst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455">
              <a:ln>
                <a:solidFill>
                  <a:srgbClr val="00B050"/>
                </a:solidFill>
              </a:ln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900930" y="3374390"/>
            <a:ext cx="683260" cy="673100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b="1" dirty="0">
                <a:solidFill>
                  <a:srgbClr val="34529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03</a:t>
            </a:r>
            <a:endParaRPr lang="en-US" altLang="zh-CN" b="1" dirty="0">
              <a:solidFill>
                <a:srgbClr val="34529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649720" y="3354705"/>
            <a:ext cx="683260" cy="673100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b="1" dirty="0">
                <a:solidFill>
                  <a:srgbClr val="34529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04</a:t>
            </a:r>
            <a:endParaRPr lang="en-US" altLang="zh-CN" b="1" dirty="0">
              <a:solidFill>
                <a:srgbClr val="34529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5" name="上箭头 52"/>
          <p:cNvSpPr/>
          <p:nvPr/>
        </p:nvSpPr>
        <p:spPr bwMode="auto">
          <a:xfrm>
            <a:off x="8533765" y="2701290"/>
            <a:ext cx="508000" cy="1010285"/>
          </a:xfrm>
          <a:prstGeom prst="upArrow">
            <a:avLst>
              <a:gd name="adj1" fmla="val 100000"/>
              <a:gd name="adj2" fmla="val 50000"/>
            </a:avLst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1455">
              <a:ln>
                <a:solidFill>
                  <a:srgbClr val="00B050"/>
                </a:solidFill>
              </a:ln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446135" y="3374390"/>
            <a:ext cx="683260" cy="673100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ClrTx/>
              <a:buSzTx/>
              <a:buFontTx/>
            </a:pPr>
            <a:r>
              <a:rPr lang="en-US" altLang="zh-CN" b="1" dirty="0">
                <a:solidFill>
                  <a:srgbClr val="34529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05</a:t>
            </a:r>
            <a:endParaRPr lang="en-US" altLang="zh-CN" b="1" dirty="0">
              <a:solidFill>
                <a:srgbClr val="34529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280285" y="4671695"/>
            <a:ext cx="247142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建立数据标准和规范</a:t>
            </a:r>
            <a:endParaRPr lang="zh-CN" altLang="en-US" sz="1800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979930" y="5066030"/>
            <a:ext cx="2772000" cy="988695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内置主流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业务系统数据标准化模板，建立一套符合公司数据治理的涵盖定义、操作、应用多层次数据治理全过程的标准化体系，</a:t>
            </a:r>
            <a:r>
              <a:rPr lang="zh-CN" altLang="en-US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标准、规范、管理制度。</a:t>
            </a:r>
            <a:endParaRPr lang="zh-CN" altLang="en-US" sz="1200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201535" y="1135380"/>
            <a:ext cx="3143885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数据监控建设</a:t>
            </a:r>
            <a:endParaRPr lang="zh-CN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350760" y="1520190"/>
            <a:ext cx="2890520" cy="856615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建设数据监控服务，包括数据</a:t>
            </a:r>
            <a:r>
              <a:rPr 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运维</a:t>
            </a: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监控和数据</a:t>
            </a:r>
            <a:r>
              <a:rPr 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质量</a:t>
            </a: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监控。</a:t>
            </a:r>
            <a:endParaRPr 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数据运维监控可监控数据接入</a:t>
            </a:r>
            <a:r>
              <a:rPr lang="zh-CN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调度、任务执行</a:t>
            </a:r>
            <a:r>
              <a: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等各类型任务运行状态，确保数据平台运行</a:t>
            </a:r>
            <a:r>
              <a:rPr 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稳定性</a:t>
            </a:r>
            <a:r>
              <a: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153650" y="3410585"/>
            <a:ext cx="683260" cy="1334135"/>
            <a:chOff x="15730" y="5739"/>
            <a:chExt cx="1076" cy="2101"/>
          </a:xfrm>
        </p:grpSpPr>
        <p:sp>
          <p:nvSpPr>
            <p:cNvPr id="3" name="上箭头 34"/>
            <p:cNvSpPr/>
            <p:nvPr/>
          </p:nvSpPr>
          <p:spPr bwMode="auto">
            <a:xfrm rot="10800000">
              <a:off x="15868" y="6250"/>
              <a:ext cx="800" cy="1591"/>
            </a:xfrm>
            <a:prstGeom prst="upArrow">
              <a:avLst>
                <a:gd name="adj1" fmla="val 100000"/>
                <a:gd name="adj2" fmla="val 50000"/>
              </a:avLst>
            </a:prstGeom>
            <a:gradFill>
              <a:gsLst>
                <a:gs pos="0">
                  <a:srgbClr val="00B0F0">
                    <a:alpha val="0"/>
                  </a:srgbClr>
                </a:gs>
                <a:gs pos="82000">
                  <a:srgbClr val="0070C0"/>
                </a:gs>
                <a:gs pos="100000">
                  <a:srgbClr val="0072C3">
                    <a:lumMod val="99000"/>
                    <a:lumOff val="1000"/>
                    <a:alpha val="28000"/>
                  </a:srgb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1455">
                <a:ln>
                  <a:solidFill>
                    <a:srgbClr val="00B050"/>
                  </a:solidFill>
                </a:ln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5730" y="5739"/>
              <a:ext cx="1076" cy="1060"/>
            </a:xfrm>
            <a:prstGeom prst="ellipse">
              <a:avLst/>
            </a:prstGeom>
            <a:solidFill>
              <a:schemeClr val="bg1"/>
            </a:solidFill>
            <a:ln w="12700" cap="rnd">
              <a:noFill/>
              <a:prstDash val="solid"/>
              <a:round/>
            </a:ln>
            <a:effectLst>
              <a:outerShdw blurRad="254000" dist="127000" algn="ctr" rotWithShape="0">
                <a:schemeClr val="bg1">
                  <a:lumMod val="6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>
                <a:buClrTx/>
                <a:buSzTx/>
                <a:buFontTx/>
              </a:pPr>
              <a:r>
                <a:rPr lang="en-US" altLang="zh-CN" b="1" dirty="0">
                  <a:solidFill>
                    <a:srgbClr val="34529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06</a:t>
              </a:r>
              <a:endParaRPr lang="en-US" altLang="zh-CN" b="1" dirty="0">
                <a:solidFill>
                  <a:srgbClr val="34529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9569450" y="4745355"/>
            <a:ext cx="2136775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lvl="0" algn="ctr">
              <a:buClrTx/>
              <a:buSzTx/>
              <a:buFontTx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数据服务建设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48350" y="5132070"/>
            <a:ext cx="2890520" cy="856615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建立</a:t>
            </a:r>
            <a:r>
              <a:rPr 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统一</a:t>
            </a: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的数据汇集和管理界面，方便数据运维管理人员对数据进行管理、分类、查找。</a:t>
            </a:r>
            <a:endParaRPr 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171450" lvl="0" indent="-17145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可根据主题进行数据全文检索。</a:t>
            </a:r>
            <a:r>
              <a:rPr 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全域</a:t>
            </a:r>
            <a:r>
              <a: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数据资产管理、</a:t>
            </a:r>
            <a:r>
              <a:rPr lang="zh-CN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分布、血缘</a:t>
            </a:r>
            <a:r>
              <a: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查询等。</a:t>
            </a:r>
            <a:endParaRPr lang="zh-CN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066530" y="5198110"/>
            <a:ext cx="2890520" cy="856615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p>
            <a:pPr lvl="0" indent="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None/>
            </a:pP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建立数据服务，可以将共享数据通过</a:t>
            </a:r>
            <a:r>
              <a:rPr lang="zh-CN" sz="12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HTTP接口、JSON</a:t>
            </a:r>
            <a:r>
              <a:rPr 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数据</a:t>
            </a: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形式对外提供数据服务，同时可通过</a:t>
            </a:r>
            <a:r>
              <a:rPr lang="zh-CN" sz="12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JDBC</a:t>
            </a:r>
            <a:r>
              <a:rPr 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等数据库连接方式对外提供数据服务。</a:t>
            </a:r>
            <a:endParaRPr 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" name="圆角矩形 53"/>
          <p:cNvSpPr/>
          <p:nvPr/>
        </p:nvSpPr>
        <p:spPr>
          <a:xfrm>
            <a:off x="393065" y="1172210"/>
            <a:ext cx="3244215" cy="5038725"/>
          </a:xfrm>
          <a:prstGeom prst="roundRect">
            <a:avLst>
              <a:gd name="adj" fmla="val 4756"/>
            </a:avLst>
          </a:prstGeom>
          <a:solidFill>
            <a:schemeClr val="bg1">
              <a:lumMod val="65000"/>
              <a:alpha val="18000"/>
            </a:schemeClr>
          </a:solidFill>
          <a:ln w="31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 sz="1600">
              <a:solidFill>
                <a:schemeClr val="bg1"/>
              </a:solidFill>
              <a:latin typeface="Candara" panose="020E0502030303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60" name="副标题 2"/>
          <p:cNvSpPr txBox="1"/>
          <p:nvPr/>
        </p:nvSpPr>
        <p:spPr>
          <a:xfrm>
            <a:off x="0" y="0"/>
            <a:ext cx="7877810" cy="4641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案例二：装备制造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数据中台建设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--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客户收益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sym typeface="Calibri Light" panose="020F03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t="13514"/>
          <a:stretch>
            <a:fillRect/>
          </a:stretch>
        </p:blipFill>
        <p:spPr>
          <a:xfrm>
            <a:off x="4858385" y="1343660"/>
            <a:ext cx="2761615" cy="2092960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3992880" y="1360805"/>
            <a:ext cx="89408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本地上传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637280" y="1858010"/>
            <a:ext cx="124968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关系型数据库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815080" y="2583815"/>
            <a:ext cx="107188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r">
              <a:buClrTx/>
              <a:buSzTx/>
              <a:buFontTx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大数据仓库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/>
          <a:srcRect l="3016" t="13524"/>
          <a:stretch>
            <a:fillRect/>
          </a:stretch>
        </p:blipFill>
        <p:spPr>
          <a:xfrm>
            <a:off x="4510405" y="3818255"/>
            <a:ext cx="5815330" cy="2582545"/>
          </a:xfrm>
          <a:prstGeom prst="rect">
            <a:avLst/>
          </a:prstGeom>
        </p:spPr>
      </p:pic>
      <p:sp>
        <p:nvSpPr>
          <p:cNvPr id="71" name="文本框 70"/>
          <p:cNvSpPr txBox="1"/>
          <p:nvPr/>
        </p:nvSpPr>
        <p:spPr>
          <a:xfrm>
            <a:off x="3792220" y="4369435"/>
            <a:ext cx="6673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清晰的数据资源目录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4601210" y="3956050"/>
            <a:ext cx="547370" cy="1176655"/>
          </a:xfrm>
          <a:prstGeom prst="roundRect">
            <a:avLst/>
          </a:prstGeom>
          <a:noFill/>
          <a:ln>
            <a:solidFill>
              <a:srgbClr val="FFCB1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B1D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74" name="直接连接符 73"/>
          <p:cNvCxnSpPr>
            <a:stCxn id="72" idx="1"/>
          </p:cNvCxnSpPr>
          <p:nvPr/>
        </p:nvCxnSpPr>
        <p:spPr>
          <a:xfrm flipH="1">
            <a:off x="4408805" y="4544695"/>
            <a:ext cx="202565" cy="142240"/>
          </a:xfrm>
          <a:prstGeom prst="line">
            <a:avLst/>
          </a:prstGeom>
          <a:ln w="12700">
            <a:solidFill>
              <a:srgbClr val="FFCB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圆角矩形 74"/>
          <p:cNvSpPr/>
          <p:nvPr/>
        </p:nvSpPr>
        <p:spPr>
          <a:xfrm>
            <a:off x="5330190" y="3818255"/>
            <a:ext cx="4975225" cy="466090"/>
          </a:xfrm>
          <a:prstGeom prst="roundRect">
            <a:avLst>
              <a:gd name="adj" fmla="val 7584"/>
            </a:avLst>
          </a:prstGeom>
          <a:noFill/>
          <a:ln>
            <a:solidFill>
              <a:srgbClr val="FFCB1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B1D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78" name="直接连接符 77"/>
          <p:cNvCxnSpPr/>
          <p:nvPr/>
        </p:nvCxnSpPr>
        <p:spPr>
          <a:xfrm flipH="1" flipV="1">
            <a:off x="10305415" y="4093845"/>
            <a:ext cx="288925" cy="138430"/>
          </a:xfrm>
          <a:prstGeom prst="line">
            <a:avLst/>
          </a:prstGeom>
          <a:ln w="12700">
            <a:solidFill>
              <a:srgbClr val="FFCB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10594340" y="3865245"/>
            <a:ext cx="1212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可视化数据接入界面，提供下一步输出处理入口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0530840" y="4909185"/>
            <a:ext cx="1442085" cy="13309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全面展示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数据详情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字段信息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数据血缘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数据预览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数据质量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数据更新趋势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1" name="圆角矩形 80"/>
          <p:cNvSpPr/>
          <p:nvPr/>
        </p:nvSpPr>
        <p:spPr>
          <a:xfrm>
            <a:off x="5330190" y="4344670"/>
            <a:ext cx="4975225" cy="1905000"/>
          </a:xfrm>
          <a:prstGeom prst="roundRect">
            <a:avLst>
              <a:gd name="adj" fmla="val 7584"/>
            </a:avLst>
          </a:prstGeom>
          <a:noFill/>
          <a:ln>
            <a:solidFill>
              <a:srgbClr val="FFCB1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B1D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82" name="直接连接符 81"/>
          <p:cNvCxnSpPr/>
          <p:nvPr/>
        </p:nvCxnSpPr>
        <p:spPr>
          <a:xfrm flipH="1" flipV="1">
            <a:off x="10305415" y="4959350"/>
            <a:ext cx="288925" cy="138430"/>
          </a:xfrm>
          <a:prstGeom prst="line">
            <a:avLst/>
          </a:prstGeom>
          <a:ln w="12700">
            <a:solidFill>
              <a:srgbClr val="FFCB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475" y="1455420"/>
            <a:ext cx="3077210" cy="18694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435215" y="1597660"/>
            <a:ext cx="128016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请求方管理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服务资源管理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API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管理</a:t>
            </a:r>
            <a:endParaRPr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服务监控</a:t>
            </a:r>
            <a:endParaRPr lang="zh-CN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zh-CN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76290" y="1103630"/>
            <a:ext cx="132842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业务数据集成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83750" y="1179830"/>
            <a:ext cx="132842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数据服务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01510" y="3593465"/>
            <a:ext cx="132842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数据资源目录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9" name="iṣlïḍe"/>
          <p:cNvSpPr txBox="1"/>
          <p:nvPr/>
        </p:nvSpPr>
        <p:spPr>
          <a:xfrm>
            <a:off x="1093529" y="2964636"/>
            <a:ext cx="893588" cy="285751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p>
            <a:pPr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andara" panose="020E0502030303020204" pitchFamily="34" charset="0"/>
              </a:rPr>
              <a:t>提升企业内部协调效率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Candara" panose="020E0502030303020204" pitchFamily="34" charset="0"/>
            </a:endParaRPr>
          </a:p>
        </p:txBody>
      </p:sp>
      <p:sp>
        <p:nvSpPr>
          <p:cNvPr id="73" name="i$lîḋê"/>
          <p:cNvSpPr txBox="1"/>
          <p:nvPr/>
        </p:nvSpPr>
        <p:spPr>
          <a:xfrm>
            <a:off x="1093529" y="1723782"/>
            <a:ext cx="893588" cy="285751"/>
          </a:xfrm>
          <a:prstGeom prst="rect">
            <a:avLst/>
          </a:prstGeom>
          <a:noFill/>
        </p:spPr>
        <p:txBody>
          <a:bodyPr wrap="none" anchor="ctr" anchorCtr="0">
            <a:noAutofit/>
          </a:bodyPr>
          <a:p>
            <a:pPr lvl="0" algn="l">
              <a:buClrTx/>
              <a:buSzTx/>
              <a:buFontTx/>
            </a:pPr>
            <a:r>
              <a:rPr lang="zh-CN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打破部门之间的数据壁垒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86740" y="2944890"/>
            <a:ext cx="396000" cy="395605"/>
            <a:chOff x="7162" y="6367"/>
            <a:chExt cx="1134" cy="1134"/>
          </a:xfrm>
        </p:grpSpPr>
        <p:sp>
          <p:nvSpPr>
            <p:cNvPr id="46" name="椭圆 45"/>
            <p:cNvSpPr/>
            <p:nvPr/>
          </p:nvSpPr>
          <p:spPr bwMode="auto">
            <a:xfrm>
              <a:off x="7162" y="6367"/>
              <a:ext cx="1134" cy="1134"/>
            </a:xfrm>
            <a:prstGeom prst="ellipse">
              <a:avLst/>
            </a:prstGeom>
            <a:solidFill>
              <a:srgbClr val="175AA9"/>
            </a:solidFill>
            <a:ln w="38100">
              <a:solidFill>
                <a:schemeClr val="bg1"/>
              </a:solidFill>
            </a:ln>
            <a:effectLst/>
          </p:spPr>
          <p:txBody>
            <a:bodyPr vert="horz" wrap="square" lIns="11465" tIns="11465" rIns="11465" bIns="11465" numCol="1" rtlCol="0" anchor="ctr" anchorCtr="0" compatLnSpc="0">
              <a:noAutofit/>
            </a:bodyPr>
            <a:lstStyle/>
            <a:p>
              <a:pPr marL="40005" lvl="0" indent="-40005" algn="ctr" defTabSz="27051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Tx/>
                <a:buSzTx/>
                <a:buFontTx/>
                <a:def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charset="-122"/>
                  <a:ea typeface="方正兰亭黑简体" panose="02000000000000000000" charset="-122"/>
                  <a:cs typeface="方正兰亭黑简体" panose="02000000000000000000" charset="-122"/>
                  <a:sym typeface="方正兰亭黑简体" panose="02000000000000000000" charset="-122"/>
                </a:defRPr>
              </a:pPr>
              <a:endParaRPr sz="7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62" name="Freeform 21"/>
            <p:cNvSpPr>
              <a:spLocks noEditPoints="1"/>
            </p:cNvSpPr>
            <p:nvPr/>
          </p:nvSpPr>
          <p:spPr bwMode="auto">
            <a:xfrm>
              <a:off x="7470" y="6596"/>
              <a:ext cx="518" cy="648"/>
            </a:xfrm>
            <a:custGeom>
              <a:avLst/>
              <a:gdLst>
                <a:gd name="T0" fmla="*/ 311 w 321"/>
                <a:gd name="T1" fmla="*/ 99 h 402"/>
                <a:gd name="T2" fmla="*/ 189 w 321"/>
                <a:gd name="T3" fmla="*/ 11 h 402"/>
                <a:gd name="T4" fmla="*/ 94 w 321"/>
                <a:gd name="T5" fmla="*/ 126 h 402"/>
                <a:gd name="T6" fmla="*/ 109 w 321"/>
                <a:gd name="T7" fmla="*/ 174 h 402"/>
                <a:gd name="T8" fmla="*/ 6 w 321"/>
                <a:gd name="T9" fmla="*/ 328 h 402"/>
                <a:gd name="T10" fmla="*/ 1 w 321"/>
                <a:gd name="T11" fmla="*/ 351 h 402"/>
                <a:gd name="T12" fmla="*/ 8 w 321"/>
                <a:gd name="T13" fmla="*/ 390 h 402"/>
                <a:gd name="T14" fmla="*/ 22 w 321"/>
                <a:gd name="T15" fmla="*/ 401 h 402"/>
                <a:gd name="T16" fmla="*/ 52 w 321"/>
                <a:gd name="T17" fmla="*/ 395 h 402"/>
                <a:gd name="T18" fmla="*/ 71 w 321"/>
                <a:gd name="T19" fmla="*/ 382 h 402"/>
                <a:gd name="T20" fmla="*/ 111 w 321"/>
                <a:gd name="T21" fmla="*/ 316 h 402"/>
                <a:gd name="T22" fmla="*/ 112 w 321"/>
                <a:gd name="T23" fmla="*/ 316 h 402"/>
                <a:gd name="T24" fmla="*/ 140 w 321"/>
                <a:gd name="T25" fmla="*/ 311 h 402"/>
                <a:gd name="T26" fmla="*/ 187 w 321"/>
                <a:gd name="T27" fmla="*/ 233 h 402"/>
                <a:gd name="T28" fmla="*/ 239 w 321"/>
                <a:gd name="T29" fmla="*/ 232 h 402"/>
                <a:gd name="T30" fmla="*/ 311 w 321"/>
                <a:gd name="T31" fmla="*/ 99 h 402"/>
                <a:gd name="T32" fmla="*/ 260 w 321"/>
                <a:gd name="T33" fmla="*/ 130 h 402"/>
                <a:gd name="T34" fmla="*/ 206 w 321"/>
                <a:gd name="T35" fmla="*/ 120 h 402"/>
                <a:gd name="T36" fmla="*/ 179 w 321"/>
                <a:gd name="T37" fmla="*/ 71 h 402"/>
                <a:gd name="T38" fmla="*/ 248 w 321"/>
                <a:gd name="T39" fmla="*/ 58 h 402"/>
                <a:gd name="T40" fmla="*/ 260 w 321"/>
                <a:gd name="T41" fmla="*/ 13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32460" y="4193300"/>
            <a:ext cx="1771015" cy="396240"/>
            <a:chOff x="1015" y="6082"/>
            <a:chExt cx="2789" cy="624"/>
          </a:xfrm>
        </p:grpSpPr>
        <p:sp>
          <p:nvSpPr>
            <p:cNvPr id="67" name="íṩ1îḋè"/>
            <p:cNvSpPr txBox="1"/>
            <p:nvPr/>
          </p:nvSpPr>
          <p:spPr>
            <a:xfrm>
              <a:off x="1722" y="6151"/>
              <a:ext cx="2082" cy="455"/>
            </a:xfrm>
            <a:prstGeom prst="rect">
              <a:avLst/>
            </a:prstGeom>
            <a:noFill/>
          </p:spPr>
          <p:txBody>
            <a:bodyPr wrap="none" anchor="ctr" anchorCtr="0">
              <a:noAutofit/>
            </a:bodyPr>
            <a:p>
              <a:pPr lvl="0" algn="l">
                <a:buClrTx/>
                <a:buSzTx/>
                <a:buFontTx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ndara" panose="020E0502030303020204" pitchFamily="34" charset="0"/>
                </a:rPr>
                <a:t>增强数据决策能力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015" y="6082"/>
              <a:ext cx="624" cy="624"/>
              <a:chOff x="7152" y="4663"/>
              <a:chExt cx="1134" cy="1134"/>
            </a:xfrm>
          </p:grpSpPr>
          <p:sp>
            <p:nvSpPr>
              <p:cNvPr id="6" name="椭圆 5"/>
              <p:cNvSpPr/>
              <p:nvPr/>
            </p:nvSpPr>
            <p:spPr bwMode="auto">
              <a:xfrm>
                <a:off x="7152" y="4663"/>
                <a:ext cx="1134" cy="113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2DA9FF"/>
                </a:solidFill>
              </a:ln>
              <a:effectLst/>
            </p:spPr>
            <p:txBody>
              <a:bodyPr vert="horz" wrap="square" lIns="11465" tIns="11465" rIns="11465" bIns="11465" numCol="1" rtlCol="0" anchor="ctr" anchorCtr="0" compatLnSpc="0">
                <a:noAutofit/>
              </a:bodyPr>
              <a:lstStyle/>
              <a:p>
                <a:pPr marL="40005" lvl="0" indent="-40005" algn="ctr" defTabSz="27051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Tx/>
                  <a:buSzTx/>
                  <a:buFontTx/>
                  <a:defRPr sz="3200">
                    <a:solidFill>
                      <a:srgbClr val="FFFFFF"/>
                    </a:solidFill>
                    <a:effectLst>
                      <a:outerShdw blurRad="38100" dist="38100" dir="2700000" rotWithShape="0">
                        <a:srgbClr val="000000">
                          <a:alpha val="43137"/>
                        </a:srgbClr>
                      </a:outerShdw>
                    </a:effectLst>
                    <a:latin typeface="方正兰亭黑简体" panose="02000000000000000000" charset="-122"/>
                    <a:ea typeface="方正兰亭黑简体" panose="02000000000000000000" charset="-122"/>
                    <a:cs typeface="方正兰亭黑简体" panose="02000000000000000000" charset="-122"/>
                    <a:sym typeface="方正兰亭黑简体" panose="02000000000000000000" charset="-122"/>
                  </a:defRPr>
                </a:pPr>
                <a:endParaRPr sz="70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51" name="upload-to-cloud_109713"/>
              <p:cNvSpPr>
                <a:spLocks noChangeAspect="1"/>
              </p:cNvSpPr>
              <p:nvPr/>
            </p:nvSpPr>
            <p:spPr bwMode="auto">
              <a:xfrm>
                <a:off x="7328" y="4907"/>
                <a:ext cx="782" cy="603"/>
              </a:xfrm>
              <a:custGeom>
                <a:avLst/>
                <a:gdLst>
                  <a:gd name="connsiteX0" fmla="*/ 301138 w 602628"/>
                  <a:gd name="connsiteY0" fmla="*/ 208027 h 465167"/>
                  <a:gd name="connsiteX1" fmla="*/ 313451 w 602628"/>
                  <a:gd name="connsiteY1" fmla="*/ 220298 h 465167"/>
                  <a:gd name="connsiteX2" fmla="*/ 313451 w 602628"/>
                  <a:gd name="connsiteY2" fmla="*/ 376756 h 465167"/>
                  <a:gd name="connsiteX3" fmla="*/ 301138 w 602628"/>
                  <a:gd name="connsiteY3" fmla="*/ 389027 h 465167"/>
                  <a:gd name="connsiteX4" fmla="*/ 288824 w 602628"/>
                  <a:gd name="connsiteY4" fmla="*/ 376756 h 465167"/>
                  <a:gd name="connsiteX5" fmla="*/ 288824 w 602628"/>
                  <a:gd name="connsiteY5" fmla="*/ 220298 h 465167"/>
                  <a:gd name="connsiteX6" fmla="*/ 301138 w 602628"/>
                  <a:gd name="connsiteY6" fmla="*/ 208027 h 465167"/>
                  <a:gd name="connsiteX7" fmla="*/ 292388 w 602628"/>
                  <a:gd name="connsiteY7" fmla="*/ 151817 h 465167"/>
                  <a:gd name="connsiteX8" fmla="*/ 309747 w 602628"/>
                  <a:gd name="connsiteY8" fmla="*/ 151817 h 465167"/>
                  <a:gd name="connsiteX9" fmla="*/ 380102 w 602628"/>
                  <a:gd name="connsiteY9" fmla="*/ 222122 h 465167"/>
                  <a:gd name="connsiteX10" fmla="*/ 380102 w 602628"/>
                  <a:gd name="connsiteY10" fmla="*/ 239469 h 465167"/>
                  <a:gd name="connsiteX11" fmla="*/ 371346 w 602628"/>
                  <a:gd name="connsiteY11" fmla="*/ 242999 h 465167"/>
                  <a:gd name="connsiteX12" fmla="*/ 362744 w 602628"/>
                  <a:gd name="connsiteY12" fmla="*/ 239469 h 465167"/>
                  <a:gd name="connsiteX13" fmla="*/ 301144 w 602628"/>
                  <a:gd name="connsiteY13" fmla="*/ 177913 h 465167"/>
                  <a:gd name="connsiteX14" fmla="*/ 239545 w 602628"/>
                  <a:gd name="connsiteY14" fmla="*/ 239469 h 465167"/>
                  <a:gd name="connsiteX15" fmla="*/ 222033 w 602628"/>
                  <a:gd name="connsiteY15" fmla="*/ 239469 h 465167"/>
                  <a:gd name="connsiteX16" fmla="*/ 222033 w 602628"/>
                  <a:gd name="connsiteY16" fmla="*/ 222122 h 465167"/>
                  <a:gd name="connsiteX17" fmla="*/ 301160 w 602628"/>
                  <a:gd name="connsiteY17" fmla="*/ 0 h 465167"/>
                  <a:gd name="connsiteX18" fmla="*/ 465108 w 602628"/>
                  <a:gd name="connsiteY18" fmla="*/ 153113 h 465167"/>
                  <a:gd name="connsiteX19" fmla="*/ 602628 w 602628"/>
                  <a:gd name="connsiteY19" fmla="*/ 308526 h 465167"/>
                  <a:gd name="connsiteX20" fmla="*/ 544701 w 602628"/>
                  <a:gd name="connsiteY20" fmla="*/ 430034 h 465167"/>
                  <a:gd name="connsiteX21" fmla="*/ 527338 w 602628"/>
                  <a:gd name="connsiteY21" fmla="*/ 428347 h 465167"/>
                  <a:gd name="connsiteX22" fmla="*/ 529182 w 602628"/>
                  <a:gd name="connsiteY22" fmla="*/ 411010 h 465167"/>
                  <a:gd name="connsiteX23" fmla="*/ 578044 w 602628"/>
                  <a:gd name="connsiteY23" fmla="*/ 308526 h 465167"/>
                  <a:gd name="connsiteX24" fmla="*/ 452509 w 602628"/>
                  <a:gd name="connsiteY24" fmla="*/ 176739 h 465167"/>
                  <a:gd name="connsiteX25" fmla="*/ 440831 w 602628"/>
                  <a:gd name="connsiteY25" fmla="*/ 164466 h 465167"/>
                  <a:gd name="connsiteX26" fmla="*/ 440831 w 602628"/>
                  <a:gd name="connsiteY26" fmla="*/ 163852 h 465167"/>
                  <a:gd name="connsiteX27" fmla="*/ 301160 w 602628"/>
                  <a:gd name="connsiteY27" fmla="*/ 24547 h 465167"/>
                  <a:gd name="connsiteX28" fmla="*/ 161336 w 602628"/>
                  <a:gd name="connsiteY28" fmla="*/ 163699 h 465167"/>
                  <a:gd name="connsiteX29" fmla="*/ 161336 w 602628"/>
                  <a:gd name="connsiteY29" fmla="*/ 164466 h 465167"/>
                  <a:gd name="connsiteX30" fmla="*/ 149658 w 602628"/>
                  <a:gd name="connsiteY30" fmla="*/ 176739 h 465167"/>
                  <a:gd name="connsiteX31" fmla="*/ 24585 w 602628"/>
                  <a:gd name="connsiteY31" fmla="*/ 308526 h 465167"/>
                  <a:gd name="connsiteX32" fmla="*/ 156880 w 602628"/>
                  <a:gd name="connsiteY32" fmla="*/ 440620 h 465167"/>
                  <a:gd name="connsiteX33" fmla="*/ 395503 w 602628"/>
                  <a:gd name="connsiteY33" fmla="*/ 440620 h 465167"/>
                  <a:gd name="connsiteX34" fmla="*/ 407796 w 602628"/>
                  <a:gd name="connsiteY34" fmla="*/ 452894 h 465167"/>
                  <a:gd name="connsiteX35" fmla="*/ 395503 w 602628"/>
                  <a:gd name="connsiteY35" fmla="*/ 465167 h 465167"/>
                  <a:gd name="connsiteX36" fmla="*/ 156880 w 602628"/>
                  <a:gd name="connsiteY36" fmla="*/ 465167 h 465167"/>
                  <a:gd name="connsiteX37" fmla="*/ 0 w 602628"/>
                  <a:gd name="connsiteY37" fmla="*/ 308526 h 465167"/>
                  <a:gd name="connsiteX38" fmla="*/ 137059 w 602628"/>
                  <a:gd name="connsiteY38" fmla="*/ 153266 h 465167"/>
                  <a:gd name="connsiteX39" fmla="*/ 301160 w 602628"/>
                  <a:gd name="connsiteY39" fmla="*/ 0 h 465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02628" h="465167">
                    <a:moveTo>
                      <a:pt x="301138" y="208027"/>
                    </a:moveTo>
                    <a:cubicBezTo>
                      <a:pt x="307910" y="208027"/>
                      <a:pt x="313451" y="213549"/>
                      <a:pt x="313451" y="220298"/>
                    </a:cubicBezTo>
                    <a:lnTo>
                      <a:pt x="313451" y="376756"/>
                    </a:lnTo>
                    <a:cubicBezTo>
                      <a:pt x="313451" y="383505"/>
                      <a:pt x="307910" y="389027"/>
                      <a:pt x="301138" y="389027"/>
                    </a:cubicBezTo>
                    <a:cubicBezTo>
                      <a:pt x="294211" y="389027"/>
                      <a:pt x="288824" y="383505"/>
                      <a:pt x="288824" y="376756"/>
                    </a:cubicBezTo>
                    <a:lnTo>
                      <a:pt x="288824" y="220298"/>
                    </a:lnTo>
                    <a:cubicBezTo>
                      <a:pt x="288824" y="213549"/>
                      <a:pt x="294211" y="208027"/>
                      <a:pt x="301138" y="208027"/>
                    </a:cubicBezTo>
                    <a:close/>
                    <a:moveTo>
                      <a:pt x="292388" y="151817"/>
                    </a:moveTo>
                    <a:cubicBezTo>
                      <a:pt x="297150" y="147058"/>
                      <a:pt x="304985" y="147058"/>
                      <a:pt x="309747" y="151817"/>
                    </a:cubicBezTo>
                    <a:lnTo>
                      <a:pt x="380102" y="222122"/>
                    </a:lnTo>
                    <a:cubicBezTo>
                      <a:pt x="384864" y="226881"/>
                      <a:pt x="384864" y="234710"/>
                      <a:pt x="380102" y="239469"/>
                    </a:cubicBezTo>
                    <a:cubicBezTo>
                      <a:pt x="377644" y="241925"/>
                      <a:pt x="374572" y="242999"/>
                      <a:pt x="371346" y="242999"/>
                    </a:cubicBezTo>
                    <a:cubicBezTo>
                      <a:pt x="368274" y="242999"/>
                      <a:pt x="365048" y="241925"/>
                      <a:pt x="362744" y="239469"/>
                    </a:cubicBezTo>
                    <a:lnTo>
                      <a:pt x="301144" y="177913"/>
                    </a:lnTo>
                    <a:lnTo>
                      <a:pt x="239545" y="239469"/>
                    </a:lnTo>
                    <a:cubicBezTo>
                      <a:pt x="234629" y="244227"/>
                      <a:pt x="226949" y="244227"/>
                      <a:pt x="222033" y="239469"/>
                    </a:cubicBezTo>
                    <a:cubicBezTo>
                      <a:pt x="217271" y="234710"/>
                      <a:pt x="217271" y="226881"/>
                      <a:pt x="222033" y="222122"/>
                    </a:cubicBezTo>
                    <a:close/>
                    <a:moveTo>
                      <a:pt x="301160" y="0"/>
                    </a:moveTo>
                    <a:cubicBezTo>
                      <a:pt x="387974" y="0"/>
                      <a:pt x="459423" y="67811"/>
                      <a:pt x="465108" y="153113"/>
                    </a:cubicBezTo>
                    <a:cubicBezTo>
                      <a:pt x="543011" y="162778"/>
                      <a:pt x="602628" y="228902"/>
                      <a:pt x="602628" y="308526"/>
                    </a:cubicBezTo>
                    <a:cubicBezTo>
                      <a:pt x="602628" y="355779"/>
                      <a:pt x="581578" y="400117"/>
                      <a:pt x="544701" y="430034"/>
                    </a:cubicBezTo>
                    <a:cubicBezTo>
                      <a:pt x="539476" y="434330"/>
                      <a:pt x="531640" y="433563"/>
                      <a:pt x="527338" y="428347"/>
                    </a:cubicBezTo>
                    <a:cubicBezTo>
                      <a:pt x="523036" y="423130"/>
                      <a:pt x="523958" y="415306"/>
                      <a:pt x="529182" y="411010"/>
                    </a:cubicBezTo>
                    <a:cubicBezTo>
                      <a:pt x="560220" y="385850"/>
                      <a:pt x="578044" y="348415"/>
                      <a:pt x="578044" y="308526"/>
                    </a:cubicBezTo>
                    <a:cubicBezTo>
                      <a:pt x="578044" y="238107"/>
                      <a:pt x="522882" y="180268"/>
                      <a:pt x="452509" y="176739"/>
                    </a:cubicBezTo>
                    <a:cubicBezTo>
                      <a:pt x="445902" y="176432"/>
                      <a:pt x="440831" y="171063"/>
                      <a:pt x="440831" y="164466"/>
                    </a:cubicBezTo>
                    <a:cubicBezTo>
                      <a:pt x="440831" y="164312"/>
                      <a:pt x="440831" y="164005"/>
                      <a:pt x="440831" y="163852"/>
                    </a:cubicBezTo>
                    <a:cubicBezTo>
                      <a:pt x="440678" y="86988"/>
                      <a:pt x="377987" y="24547"/>
                      <a:pt x="301160" y="24547"/>
                    </a:cubicBezTo>
                    <a:cubicBezTo>
                      <a:pt x="224180" y="24547"/>
                      <a:pt x="161490" y="86988"/>
                      <a:pt x="161336" y="163699"/>
                    </a:cubicBezTo>
                    <a:cubicBezTo>
                      <a:pt x="161336" y="164005"/>
                      <a:pt x="161336" y="164312"/>
                      <a:pt x="161336" y="164466"/>
                    </a:cubicBezTo>
                    <a:cubicBezTo>
                      <a:pt x="161336" y="171063"/>
                      <a:pt x="156265" y="176432"/>
                      <a:pt x="149658" y="176739"/>
                    </a:cubicBezTo>
                    <a:cubicBezTo>
                      <a:pt x="79592" y="180575"/>
                      <a:pt x="24585" y="238414"/>
                      <a:pt x="24585" y="308526"/>
                    </a:cubicBezTo>
                    <a:cubicBezTo>
                      <a:pt x="24585" y="381400"/>
                      <a:pt x="83895" y="440620"/>
                      <a:pt x="156880" y="440620"/>
                    </a:cubicBezTo>
                    <a:lnTo>
                      <a:pt x="395503" y="440620"/>
                    </a:lnTo>
                    <a:cubicBezTo>
                      <a:pt x="402418" y="440620"/>
                      <a:pt x="407796" y="446143"/>
                      <a:pt x="407796" y="452894"/>
                    </a:cubicBezTo>
                    <a:cubicBezTo>
                      <a:pt x="407796" y="459644"/>
                      <a:pt x="402418" y="465167"/>
                      <a:pt x="395503" y="465167"/>
                    </a:cubicBezTo>
                    <a:lnTo>
                      <a:pt x="156880" y="465167"/>
                    </a:lnTo>
                    <a:cubicBezTo>
                      <a:pt x="70373" y="465167"/>
                      <a:pt x="0" y="394901"/>
                      <a:pt x="0" y="308526"/>
                    </a:cubicBezTo>
                    <a:cubicBezTo>
                      <a:pt x="0" y="229209"/>
                      <a:pt x="59310" y="162931"/>
                      <a:pt x="137059" y="153266"/>
                    </a:cubicBezTo>
                    <a:cubicBezTo>
                      <a:pt x="142744" y="67811"/>
                      <a:pt x="214193" y="0"/>
                      <a:pt x="301160" y="0"/>
                    </a:cubicBezTo>
                    <a:close/>
                  </a:path>
                </a:pathLst>
              </a:custGeom>
              <a:solidFill>
                <a:srgbClr val="FFCB1D"/>
              </a:solidFill>
              <a:ln>
                <a:solidFill>
                  <a:srgbClr val="2DA9FF"/>
                </a:solidFill>
              </a:ln>
            </p:spPr>
          </p:sp>
        </p:grpSp>
      </p:grpSp>
      <p:grpSp>
        <p:nvGrpSpPr>
          <p:cNvPr id="53" name="组合 52"/>
          <p:cNvGrpSpPr/>
          <p:nvPr/>
        </p:nvGrpSpPr>
        <p:grpSpPr>
          <a:xfrm>
            <a:off x="632460" y="1696085"/>
            <a:ext cx="396000" cy="396000"/>
            <a:chOff x="7136" y="8023"/>
            <a:chExt cx="1160" cy="1134"/>
          </a:xfrm>
        </p:grpSpPr>
        <p:sp>
          <p:nvSpPr>
            <p:cNvPr id="7" name="椭圆 6"/>
            <p:cNvSpPr/>
            <p:nvPr/>
          </p:nvSpPr>
          <p:spPr bwMode="auto">
            <a:xfrm>
              <a:off x="7162" y="8023"/>
              <a:ext cx="1134" cy="113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E98FD"/>
              </a:solidFill>
            </a:ln>
            <a:effectLst/>
          </p:spPr>
          <p:txBody>
            <a:bodyPr vert="horz" wrap="square" lIns="11465" tIns="11465" rIns="11465" bIns="11465" numCol="1" rtlCol="0" anchor="ctr" anchorCtr="0" compatLnSpc="0">
              <a:noAutofit/>
            </a:bodyPr>
            <a:lstStyle/>
            <a:p>
              <a:pPr marL="40005" lvl="0" indent="-40005" algn="ctr" defTabSz="270510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Tx/>
                <a:buSzTx/>
                <a:buFontTx/>
                <a:def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charset="-122"/>
                  <a:ea typeface="方正兰亭黑简体" panose="02000000000000000000" charset="-122"/>
                  <a:cs typeface="方正兰亭黑简体" panose="02000000000000000000" charset="-122"/>
                  <a:sym typeface="方正兰亭黑简体" panose="02000000000000000000" charset="-122"/>
                </a:defRPr>
              </a:pPr>
              <a:endParaRPr sz="7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grpSp>
          <p:nvGrpSpPr>
            <p:cNvPr id="63" name="Group 65"/>
            <p:cNvGrpSpPr/>
            <p:nvPr/>
          </p:nvGrpSpPr>
          <p:grpSpPr>
            <a:xfrm>
              <a:off x="7424" y="8331"/>
              <a:ext cx="611" cy="586"/>
              <a:chOff x="9525" y="-1587"/>
              <a:chExt cx="2097088" cy="2095500"/>
            </a:xfrm>
            <a:solidFill>
              <a:srgbClr val="FFCB1D"/>
            </a:solidFill>
          </p:grpSpPr>
          <p:sp>
            <p:nvSpPr>
              <p:cNvPr id="64" name="Freeform 5"/>
              <p:cNvSpPr>
                <a:spLocks noEditPoints="1"/>
              </p:cNvSpPr>
              <p:nvPr/>
            </p:nvSpPr>
            <p:spPr bwMode="auto">
              <a:xfrm>
                <a:off x="9525" y="-1587"/>
                <a:ext cx="657225" cy="2095500"/>
              </a:xfrm>
              <a:custGeom>
                <a:avLst/>
                <a:gdLst>
                  <a:gd name="T0" fmla="*/ 139 w 174"/>
                  <a:gd name="T1" fmla="*/ 105 h 556"/>
                  <a:gd name="T2" fmla="*/ 139 w 174"/>
                  <a:gd name="T3" fmla="*/ 52 h 556"/>
                  <a:gd name="T4" fmla="*/ 87 w 174"/>
                  <a:gd name="T5" fmla="*/ 0 h 556"/>
                  <a:gd name="T6" fmla="*/ 35 w 174"/>
                  <a:gd name="T7" fmla="*/ 52 h 556"/>
                  <a:gd name="T8" fmla="*/ 35 w 174"/>
                  <a:gd name="T9" fmla="*/ 105 h 556"/>
                  <a:gd name="T10" fmla="*/ 0 w 174"/>
                  <a:gd name="T11" fmla="*/ 174 h 556"/>
                  <a:gd name="T12" fmla="*/ 35 w 174"/>
                  <a:gd name="T13" fmla="*/ 243 h 556"/>
                  <a:gd name="T14" fmla="*/ 35 w 174"/>
                  <a:gd name="T15" fmla="*/ 504 h 556"/>
                  <a:gd name="T16" fmla="*/ 87 w 174"/>
                  <a:gd name="T17" fmla="*/ 556 h 556"/>
                  <a:gd name="T18" fmla="*/ 139 w 174"/>
                  <a:gd name="T19" fmla="*/ 504 h 556"/>
                  <a:gd name="T20" fmla="*/ 139 w 174"/>
                  <a:gd name="T21" fmla="*/ 243 h 556"/>
                  <a:gd name="T22" fmla="*/ 174 w 174"/>
                  <a:gd name="T23" fmla="*/ 174 h 556"/>
                  <a:gd name="T24" fmla="*/ 139 w 174"/>
                  <a:gd name="T25" fmla="*/ 105 h 556"/>
                  <a:gd name="T26" fmla="*/ 70 w 174"/>
                  <a:gd name="T27" fmla="*/ 52 h 556"/>
                  <a:gd name="T28" fmla="*/ 87 w 174"/>
                  <a:gd name="T29" fmla="*/ 35 h 556"/>
                  <a:gd name="T30" fmla="*/ 104 w 174"/>
                  <a:gd name="T31" fmla="*/ 52 h 556"/>
                  <a:gd name="T32" fmla="*/ 104 w 174"/>
                  <a:gd name="T33" fmla="*/ 89 h 556"/>
                  <a:gd name="T34" fmla="*/ 87 w 174"/>
                  <a:gd name="T35" fmla="*/ 87 h 556"/>
                  <a:gd name="T36" fmla="*/ 70 w 174"/>
                  <a:gd name="T37" fmla="*/ 89 h 556"/>
                  <a:gd name="T38" fmla="*/ 70 w 174"/>
                  <a:gd name="T39" fmla="*/ 52 h 556"/>
                  <a:gd name="T40" fmla="*/ 104 w 174"/>
                  <a:gd name="T41" fmla="*/ 504 h 556"/>
                  <a:gd name="T42" fmla="*/ 87 w 174"/>
                  <a:gd name="T43" fmla="*/ 521 h 556"/>
                  <a:gd name="T44" fmla="*/ 70 w 174"/>
                  <a:gd name="T45" fmla="*/ 504 h 556"/>
                  <a:gd name="T46" fmla="*/ 70 w 174"/>
                  <a:gd name="T47" fmla="*/ 259 h 556"/>
                  <a:gd name="T48" fmla="*/ 87 w 174"/>
                  <a:gd name="T49" fmla="*/ 261 h 556"/>
                  <a:gd name="T50" fmla="*/ 104 w 174"/>
                  <a:gd name="T51" fmla="*/ 259 h 556"/>
                  <a:gd name="T52" fmla="*/ 104 w 174"/>
                  <a:gd name="T53" fmla="*/ 504 h 556"/>
                  <a:gd name="T54" fmla="*/ 137 w 174"/>
                  <a:gd name="T55" fmla="*/ 188 h 556"/>
                  <a:gd name="T56" fmla="*/ 136 w 174"/>
                  <a:gd name="T57" fmla="*/ 191 h 556"/>
                  <a:gd name="T58" fmla="*/ 129 w 174"/>
                  <a:gd name="T59" fmla="*/ 204 h 556"/>
                  <a:gd name="T60" fmla="*/ 129 w 174"/>
                  <a:gd name="T61" fmla="*/ 204 h 556"/>
                  <a:gd name="T62" fmla="*/ 118 w 174"/>
                  <a:gd name="T63" fmla="*/ 215 h 556"/>
                  <a:gd name="T64" fmla="*/ 118 w 174"/>
                  <a:gd name="T65" fmla="*/ 215 h 556"/>
                  <a:gd name="T66" fmla="*/ 104 w 174"/>
                  <a:gd name="T67" fmla="*/ 223 h 556"/>
                  <a:gd name="T68" fmla="*/ 87 w 174"/>
                  <a:gd name="T69" fmla="*/ 226 h 556"/>
                  <a:gd name="T70" fmla="*/ 70 w 174"/>
                  <a:gd name="T71" fmla="*/ 223 h 556"/>
                  <a:gd name="T72" fmla="*/ 56 w 174"/>
                  <a:gd name="T73" fmla="*/ 215 h 556"/>
                  <a:gd name="T74" fmla="*/ 55 w 174"/>
                  <a:gd name="T75" fmla="*/ 215 h 556"/>
                  <a:gd name="T76" fmla="*/ 45 w 174"/>
                  <a:gd name="T77" fmla="*/ 204 h 556"/>
                  <a:gd name="T78" fmla="*/ 45 w 174"/>
                  <a:gd name="T79" fmla="*/ 204 h 556"/>
                  <a:gd name="T80" fmla="*/ 38 w 174"/>
                  <a:gd name="T81" fmla="*/ 191 h 556"/>
                  <a:gd name="T82" fmla="*/ 37 w 174"/>
                  <a:gd name="T83" fmla="*/ 188 h 556"/>
                  <a:gd name="T84" fmla="*/ 35 w 174"/>
                  <a:gd name="T85" fmla="*/ 174 h 556"/>
                  <a:gd name="T86" fmla="*/ 37 w 174"/>
                  <a:gd name="T87" fmla="*/ 159 h 556"/>
                  <a:gd name="T88" fmla="*/ 38 w 174"/>
                  <a:gd name="T89" fmla="*/ 156 h 556"/>
                  <a:gd name="T90" fmla="*/ 45 w 174"/>
                  <a:gd name="T91" fmla="*/ 144 h 556"/>
                  <a:gd name="T92" fmla="*/ 45 w 174"/>
                  <a:gd name="T93" fmla="*/ 143 h 556"/>
                  <a:gd name="T94" fmla="*/ 55 w 174"/>
                  <a:gd name="T95" fmla="*/ 132 h 556"/>
                  <a:gd name="T96" fmla="*/ 56 w 174"/>
                  <a:gd name="T97" fmla="*/ 132 h 556"/>
                  <a:gd name="T98" fmla="*/ 70 w 174"/>
                  <a:gd name="T99" fmla="*/ 125 h 556"/>
                  <a:gd name="T100" fmla="*/ 87 w 174"/>
                  <a:gd name="T101" fmla="*/ 122 h 556"/>
                  <a:gd name="T102" fmla="*/ 104 w 174"/>
                  <a:gd name="T103" fmla="*/ 125 h 556"/>
                  <a:gd name="T104" fmla="*/ 118 w 174"/>
                  <a:gd name="T105" fmla="*/ 132 h 556"/>
                  <a:gd name="T106" fmla="*/ 118 w 174"/>
                  <a:gd name="T107" fmla="*/ 132 h 556"/>
                  <a:gd name="T108" fmla="*/ 129 w 174"/>
                  <a:gd name="T109" fmla="*/ 143 h 556"/>
                  <a:gd name="T110" fmla="*/ 129 w 174"/>
                  <a:gd name="T111" fmla="*/ 144 h 556"/>
                  <a:gd name="T112" fmla="*/ 136 w 174"/>
                  <a:gd name="T113" fmla="*/ 156 h 556"/>
                  <a:gd name="T114" fmla="*/ 137 w 174"/>
                  <a:gd name="T115" fmla="*/ 159 h 556"/>
                  <a:gd name="T116" fmla="*/ 139 w 174"/>
                  <a:gd name="T117" fmla="*/ 174 h 556"/>
                  <a:gd name="T118" fmla="*/ 137 w 174"/>
                  <a:gd name="T119" fmla="*/ 188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4" h="556">
                    <a:moveTo>
                      <a:pt x="139" y="105"/>
                    </a:move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23"/>
                      <a:pt x="116" y="0"/>
                      <a:pt x="87" y="0"/>
                    </a:cubicBezTo>
                    <a:cubicBezTo>
                      <a:pt x="58" y="0"/>
                      <a:pt x="35" y="23"/>
                      <a:pt x="35" y="52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14" y="121"/>
                      <a:pt x="0" y="145"/>
                      <a:pt x="0" y="174"/>
                    </a:cubicBezTo>
                    <a:cubicBezTo>
                      <a:pt x="0" y="202"/>
                      <a:pt x="14" y="227"/>
                      <a:pt x="35" y="243"/>
                    </a:cubicBezTo>
                    <a:cubicBezTo>
                      <a:pt x="35" y="504"/>
                      <a:pt x="35" y="504"/>
                      <a:pt x="35" y="504"/>
                    </a:cubicBezTo>
                    <a:cubicBezTo>
                      <a:pt x="35" y="533"/>
                      <a:pt x="58" y="556"/>
                      <a:pt x="87" y="556"/>
                    </a:cubicBezTo>
                    <a:cubicBezTo>
                      <a:pt x="116" y="556"/>
                      <a:pt x="139" y="533"/>
                      <a:pt x="139" y="504"/>
                    </a:cubicBezTo>
                    <a:cubicBezTo>
                      <a:pt x="139" y="243"/>
                      <a:pt x="139" y="243"/>
                      <a:pt x="139" y="243"/>
                    </a:cubicBezTo>
                    <a:cubicBezTo>
                      <a:pt x="160" y="227"/>
                      <a:pt x="174" y="202"/>
                      <a:pt x="174" y="174"/>
                    </a:cubicBezTo>
                    <a:cubicBezTo>
                      <a:pt x="174" y="145"/>
                      <a:pt x="160" y="121"/>
                      <a:pt x="139" y="105"/>
                    </a:cubicBezTo>
                    <a:close/>
                    <a:moveTo>
                      <a:pt x="70" y="52"/>
                    </a:moveTo>
                    <a:cubicBezTo>
                      <a:pt x="70" y="43"/>
                      <a:pt x="77" y="35"/>
                      <a:pt x="87" y="35"/>
                    </a:cubicBezTo>
                    <a:cubicBezTo>
                      <a:pt x="96" y="35"/>
                      <a:pt x="104" y="43"/>
                      <a:pt x="104" y="52"/>
                    </a:cubicBezTo>
                    <a:cubicBezTo>
                      <a:pt x="104" y="89"/>
                      <a:pt x="104" y="89"/>
                      <a:pt x="104" y="89"/>
                    </a:cubicBezTo>
                    <a:cubicBezTo>
                      <a:pt x="99" y="87"/>
                      <a:pt x="93" y="87"/>
                      <a:pt x="87" y="87"/>
                    </a:cubicBezTo>
                    <a:cubicBezTo>
                      <a:pt x="81" y="87"/>
                      <a:pt x="75" y="87"/>
                      <a:pt x="70" y="89"/>
                    </a:cubicBezTo>
                    <a:lnTo>
                      <a:pt x="70" y="52"/>
                    </a:lnTo>
                    <a:close/>
                    <a:moveTo>
                      <a:pt x="104" y="504"/>
                    </a:moveTo>
                    <a:cubicBezTo>
                      <a:pt x="104" y="513"/>
                      <a:pt x="96" y="521"/>
                      <a:pt x="87" y="521"/>
                    </a:cubicBezTo>
                    <a:cubicBezTo>
                      <a:pt x="77" y="521"/>
                      <a:pt x="70" y="513"/>
                      <a:pt x="70" y="504"/>
                    </a:cubicBezTo>
                    <a:cubicBezTo>
                      <a:pt x="70" y="259"/>
                      <a:pt x="70" y="259"/>
                      <a:pt x="70" y="259"/>
                    </a:cubicBezTo>
                    <a:cubicBezTo>
                      <a:pt x="75" y="260"/>
                      <a:pt x="81" y="261"/>
                      <a:pt x="87" y="261"/>
                    </a:cubicBezTo>
                    <a:cubicBezTo>
                      <a:pt x="93" y="261"/>
                      <a:pt x="99" y="260"/>
                      <a:pt x="104" y="259"/>
                    </a:cubicBezTo>
                    <a:lnTo>
                      <a:pt x="104" y="504"/>
                    </a:lnTo>
                    <a:close/>
                    <a:moveTo>
                      <a:pt x="137" y="188"/>
                    </a:moveTo>
                    <a:cubicBezTo>
                      <a:pt x="136" y="189"/>
                      <a:pt x="136" y="190"/>
                      <a:pt x="136" y="191"/>
                    </a:cubicBezTo>
                    <a:cubicBezTo>
                      <a:pt x="134" y="196"/>
                      <a:pt x="132" y="200"/>
                      <a:pt x="129" y="204"/>
                    </a:cubicBezTo>
                    <a:cubicBezTo>
                      <a:pt x="129" y="204"/>
                      <a:pt x="129" y="204"/>
                      <a:pt x="129" y="204"/>
                    </a:cubicBezTo>
                    <a:cubicBezTo>
                      <a:pt x="126" y="208"/>
                      <a:pt x="122" y="212"/>
                      <a:pt x="118" y="215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4" y="218"/>
                      <a:pt x="109" y="221"/>
                      <a:pt x="104" y="223"/>
                    </a:cubicBezTo>
                    <a:cubicBezTo>
                      <a:pt x="99" y="225"/>
                      <a:pt x="93" y="226"/>
                      <a:pt x="87" y="226"/>
                    </a:cubicBezTo>
                    <a:cubicBezTo>
                      <a:pt x="81" y="226"/>
                      <a:pt x="75" y="225"/>
                      <a:pt x="70" y="223"/>
                    </a:cubicBezTo>
                    <a:cubicBezTo>
                      <a:pt x="64" y="221"/>
                      <a:pt x="60" y="218"/>
                      <a:pt x="56" y="215"/>
                    </a:cubicBezTo>
                    <a:cubicBezTo>
                      <a:pt x="56" y="215"/>
                      <a:pt x="56" y="215"/>
                      <a:pt x="55" y="215"/>
                    </a:cubicBezTo>
                    <a:cubicBezTo>
                      <a:pt x="51" y="212"/>
                      <a:pt x="48" y="208"/>
                      <a:pt x="45" y="204"/>
                    </a:cubicBezTo>
                    <a:cubicBezTo>
                      <a:pt x="45" y="204"/>
                      <a:pt x="45" y="204"/>
                      <a:pt x="45" y="204"/>
                    </a:cubicBezTo>
                    <a:cubicBezTo>
                      <a:pt x="42" y="200"/>
                      <a:pt x="40" y="196"/>
                      <a:pt x="38" y="191"/>
                    </a:cubicBezTo>
                    <a:cubicBezTo>
                      <a:pt x="38" y="190"/>
                      <a:pt x="37" y="189"/>
                      <a:pt x="37" y="188"/>
                    </a:cubicBezTo>
                    <a:cubicBezTo>
                      <a:pt x="36" y="184"/>
                      <a:pt x="35" y="179"/>
                      <a:pt x="35" y="174"/>
                    </a:cubicBezTo>
                    <a:cubicBezTo>
                      <a:pt x="35" y="169"/>
                      <a:pt x="36" y="164"/>
                      <a:pt x="37" y="159"/>
                    </a:cubicBezTo>
                    <a:cubicBezTo>
                      <a:pt x="37" y="158"/>
                      <a:pt x="38" y="157"/>
                      <a:pt x="38" y="156"/>
                    </a:cubicBezTo>
                    <a:cubicBezTo>
                      <a:pt x="40" y="152"/>
                      <a:pt x="42" y="147"/>
                      <a:pt x="45" y="144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8" y="139"/>
                      <a:pt x="51" y="136"/>
                      <a:pt x="55" y="132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60" y="129"/>
                      <a:pt x="64" y="127"/>
                      <a:pt x="70" y="125"/>
                    </a:cubicBezTo>
                    <a:cubicBezTo>
                      <a:pt x="75" y="123"/>
                      <a:pt x="81" y="122"/>
                      <a:pt x="87" y="122"/>
                    </a:cubicBezTo>
                    <a:cubicBezTo>
                      <a:pt x="93" y="122"/>
                      <a:pt x="99" y="123"/>
                      <a:pt x="104" y="125"/>
                    </a:cubicBezTo>
                    <a:cubicBezTo>
                      <a:pt x="109" y="127"/>
                      <a:pt x="114" y="129"/>
                      <a:pt x="118" y="132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22" y="136"/>
                      <a:pt x="126" y="139"/>
                      <a:pt x="129" y="143"/>
                    </a:cubicBezTo>
                    <a:cubicBezTo>
                      <a:pt x="129" y="143"/>
                      <a:pt x="129" y="143"/>
                      <a:pt x="129" y="144"/>
                    </a:cubicBezTo>
                    <a:cubicBezTo>
                      <a:pt x="132" y="147"/>
                      <a:pt x="134" y="152"/>
                      <a:pt x="136" y="156"/>
                    </a:cubicBezTo>
                    <a:cubicBezTo>
                      <a:pt x="136" y="157"/>
                      <a:pt x="136" y="158"/>
                      <a:pt x="137" y="159"/>
                    </a:cubicBezTo>
                    <a:cubicBezTo>
                      <a:pt x="138" y="164"/>
                      <a:pt x="139" y="169"/>
                      <a:pt x="139" y="174"/>
                    </a:cubicBezTo>
                    <a:cubicBezTo>
                      <a:pt x="139" y="179"/>
                      <a:pt x="138" y="184"/>
                      <a:pt x="137" y="188"/>
                    </a:cubicBezTo>
                    <a:close/>
                  </a:path>
                </a:pathLst>
              </a:custGeom>
              <a:grpFill/>
              <a:ln>
                <a:solidFill>
                  <a:srgbClr val="2DA9FF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 6"/>
              <p:cNvSpPr>
                <a:spLocks noEditPoints="1"/>
              </p:cNvSpPr>
              <p:nvPr/>
            </p:nvSpPr>
            <p:spPr bwMode="auto">
              <a:xfrm>
                <a:off x="1449388" y="-1587"/>
                <a:ext cx="657225" cy="2095500"/>
              </a:xfrm>
              <a:custGeom>
                <a:avLst/>
                <a:gdLst>
                  <a:gd name="T0" fmla="*/ 139 w 174"/>
                  <a:gd name="T1" fmla="*/ 105 h 556"/>
                  <a:gd name="T2" fmla="*/ 139 w 174"/>
                  <a:gd name="T3" fmla="*/ 52 h 556"/>
                  <a:gd name="T4" fmla="*/ 87 w 174"/>
                  <a:gd name="T5" fmla="*/ 0 h 556"/>
                  <a:gd name="T6" fmla="*/ 35 w 174"/>
                  <a:gd name="T7" fmla="*/ 52 h 556"/>
                  <a:gd name="T8" fmla="*/ 35 w 174"/>
                  <a:gd name="T9" fmla="*/ 105 h 556"/>
                  <a:gd name="T10" fmla="*/ 0 w 174"/>
                  <a:gd name="T11" fmla="*/ 174 h 556"/>
                  <a:gd name="T12" fmla="*/ 35 w 174"/>
                  <a:gd name="T13" fmla="*/ 243 h 556"/>
                  <a:gd name="T14" fmla="*/ 35 w 174"/>
                  <a:gd name="T15" fmla="*/ 504 h 556"/>
                  <a:gd name="T16" fmla="*/ 87 w 174"/>
                  <a:gd name="T17" fmla="*/ 556 h 556"/>
                  <a:gd name="T18" fmla="*/ 139 w 174"/>
                  <a:gd name="T19" fmla="*/ 504 h 556"/>
                  <a:gd name="T20" fmla="*/ 139 w 174"/>
                  <a:gd name="T21" fmla="*/ 243 h 556"/>
                  <a:gd name="T22" fmla="*/ 174 w 174"/>
                  <a:gd name="T23" fmla="*/ 174 h 556"/>
                  <a:gd name="T24" fmla="*/ 139 w 174"/>
                  <a:gd name="T25" fmla="*/ 105 h 556"/>
                  <a:gd name="T26" fmla="*/ 70 w 174"/>
                  <a:gd name="T27" fmla="*/ 52 h 556"/>
                  <a:gd name="T28" fmla="*/ 87 w 174"/>
                  <a:gd name="T29" fmla="*/ 35 h 556"/>
                  <a:gd name="T30" fmla="*/ 105 w 174"/>
                  <a:gd name="T31" fmla="*/ 52 h 556"/>
                  <a:gd name="T32" fmla="*/ 105 w 174"/>
                  <a:gd name="T33" fmla="*/ 89 h 556"/>
                  <a:gd name="T34" fmla="*/ 87 w 174"/>
                  <a:gd name="T35" fmla="*/ 87 h 556"/>
                  <a:gd name="T36" fmla="*/ 70 w 174"/>
                  <a:gd name="T37" fmla="*/ 89 h 556"/>
                  <a:gd name="T38" fmla="*/ 70 w 174"/>
                  <a:gd name="T39" fmla="*/ 52 h 556"/>
                  <a:gd name="T40" fmla="*/ 105 w 174"/>
                  <a:gd name="T41" fmla="*/ 504 h 556"/>
                  <a:gd name="T42" fmla="*/ 87 w 174"/>
                  <a:gd name="T43" fmla="*/ 521 h 556"/>
                  <a:gd name="T44" fmla="*/ 70 w 174"/>
                  <a:gd name="T45" fmla="*/ 504 h 556"/>
                  <a:gd name="T46" fmla="*/ 70 w 174"/>
                  <a:gd name="T47" fmla="*/ 259 h 556"/>
                  <a:gd name="T48" fmla="*/ 87 w 174"/>
                  <a:gd name="T49" fmla="*/ 261 h 556"/>
                  <a:gd name="T50" fmla="*/ 105 w 174"/>
                  <a:gd name="T51" fmla="*/ 259 h 556"/>
                  <a:gd name="T52" fmla="*/ 105 w 174"/>
                  <a:gd name="T53" fmla="*/ 504 h 556"/>
                  <a:gd name="T54" fmla="*/ 137 w 174"/>
                  <a:gd name="T55" fmla="*/ 188 h 556"/>
                  <a:gd name="T56" fmla="*/ 136 w 174"/>
                  <a:gd name="T57" fmla="*/ 191 h 556"/>
                  <a:gd name="T58" fmla="*/ 129 w 174"/>
                  <a:gd name="T59" fmla="*/ 204 h 556"/>
                  <a:gd name="T60" fmla="*/ 129 w 174"/>
                  <a:gd name="T61" fmla="*/ 204 h 556"/>
                  <a:gd name="T62" fmla="*/ 119 w 174"/>
                  <a:gd name="T63" fmla="*/ 215 h 556"/>
                  <a:gd name="T64" fmla="*/ 118 w 174"/>
                  <a:gd name="T65" fmla="*/ 215 h 556"/>
                  <a:gd name="T66" fmla="*/ 105 w 174"/>
                  <a:gd name="T67" fmla="*/ 223 h 556"/>
                  <a:gd name="T68" fmla="*/ 87 w 174"/>
                  <a:gd name="T69" fmla="*/ 226 h 556"/>
                  <a:gd name="T70" fmla="*/ 70 w 174"/>
                  <a:gd name="T71" fmla="*/ 223 h 556"/>
                  <a:gd name="T72" fmla="*/ 56 w 174"/>
                  <a:gd name="T73" fmla="*/ 215 h 556"/>
                  <a:gd name="T74" fmla="*/ 56 w 174"/>
                  <a:gd name="T75" fmla="*/ 215 h 556"/>
                  <a:gd name="T76" fmla="*/ 45 w 174"/>
                  <a:gd name="T77" fmla="*/ 204 h 556"/>
                  <a:gd name="T78" fmla="*/ 45 w 174"/>
                  <a:gd name="T79" fmla="*/ 204 h 556"/>
                  <a:gd name="T80" fmla="*/ 38 w 174"/>
                  <a:gd name="T81" fmla="*/ 191 h 556"/>
                  <a:gd name="T82" fmla="*/ 37 w 174"/>
                  <a:gd name="T83" fmla="*/ 188 h 556"/>
                  <a:gd name="T84" fmla="*/ 35 w 174"/>
                  <a:gd name="T85" fmla="*/ 174 h 556"/>
                  <a:gd name="T86" fmla="*/ 37 w 174"/>
                  <a:gd name="T87" fmla="*/ 159 h 556"/>
                  <a:gd name="T88" fmla="*/ 38 w 174"/>
                  <a:gd name="T89" fmla="*/ 156 h 556"/>
                  <a:gd name="T90" fmla="*/ 45 w 174"/>
                  <a:gd name="T91" fmla="*/ 144 h 556"/>
                  <a:gd name="T92" fmla="*/ 45 w 174"/>
                  <a:gd name="T93" fmla="*/ 143 h 556"/>
                  <a:gd name="T94" fmla="*/ 56 w 174"/>
                  <a:gd name="T95" fmla="*/ 132 h 556"/>
                  <a:gd name="T96" fmla="*/ 56 w 174"/>
                  <a:gd name="T97" fmla="*/ 132 h 556"/>
                  <a:gd name="T98" fmla="*/ 70 w 174"/>
                  <a:gd name="T99" fmla="*/ 125 h 556"/>
                  <a:gd name="T100" fmla="*/ 87 w 174"/>
                  <a:gd name="T101" fmla="*/ 122 h 556"/>
                  <a:gd name="T102" fmla="*/ 105 w 174"/>
                  <a:gd name="T103" fmla="*/ 125 h 556"/>
                  <a:gd name="T104" fmla="*/ 118 w 174"/>
                  <a:gd name="T105" fmla="*/ 132 h 556"/>
                  <a:gd name="T106" fmla="*/ 119 w 174"/>
                  <a:gd name="T107" fmla="*/ 132 h 556"/>
                  <a:gd name="T108" fmla="*/ 129 w 174"/>
                  <a:gd name="T109" fmla="*/ 143 h 556"/>
                  <a:gd name="T110" fmla="*/ 129 w 174"/>
                  <a:gd name="T111" fmla="*/ 144 h 556"/>
                  <a:gd name="T112" fmla="*/ 136 w 174"/>
                  <a:gd name="T113" fmla="*/ 156 h 556"/>
                  <a:gd name="T114" fmla="*/ 137 w 174"/>
                  <a:gd name="T115" fmla="*/ 159 h 556"/>
                  <a:gd name="T116" fmla="*/ 139 w 174"/>
                  <a:gd name="T117" fmla="*/ 174 h 556"/>
                  <a:gd name="T118" fmla="*/ 137 w 174"/>
                  <a:gd name="T119" fmla="*/ 188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4" h="556">
                    <a:moveTo>
                      <a:pt x="139" y="105"/>
                    </a:move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23"/>
                      <a:pt x="116" y="0"/>
                      <a:pt x="87" y="0"/>
                    </a:cubicBezTo>
                    <a:cubicBezTo>
                      <a:pt x="58" y="0"/>
                      <a:pt x="35" y="23"/>
                      <a:pt x="35" y="52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14" y="121"/>
                      <a:pt x="0" y="145"/>
                      <a:pt x="0" y="174"/>
                    </a:cubicBezTo>
                    <a:cubicBezTo>
                      <a:pt x="0" y="202"/>
                      <a:pt x="14" y="227"/>
                      <a:pt x="35" y="243"/>
                    </a:cubicBezTo>
                    <a:cubicBezTo>
                      <a:pt x="35" y="504"/>
                      <a:pt x="35" y="504"/>
                      <a:pt x="35" y="504"/>
                    </a:cubicBezTo>
                    <a:cubicBezTo>
                      <a:pt x="35" y="533"/>
                      <a:pt x="58" y="556"/>
                      <a:pt x="87" y="556"/>
                    </a:cubicBezTo>
                    <a:cubicBezTo>
                      <a:pt x="116" y="556"/>
                      <a:pt x="139" y="533"/>
                      <a:pt x="139" y="504"/>
                    </a:cubicBezTo>
                    <a:cubicBezTo>
                      <a:pt x="139" y="243"/>
                      <a:pt x="139" y="243"/>
                      <a:pt x="139" y="243"/>
                    </a:cubicBezTo>
                    <a:cubicBezTo>
                      <a:pt x="160" y="227"/>
                      <a:pt x="174" y="202"/>
                      <a:pt x="174" y="174"/>
                    </a:cubicBezTo>
                    <a:cubicBezTo>
                      <a:pt x="174" y="145"/>
                      <a:pt x="160" y="121"/>
                      <a:pt x="139" y="105"/>
                    </a:cubicBezTo>
                    <a:close/>
                    <a:moveTo>
                      <a:pt x="70" y="52"/>
                    </a:moveTo>
                    <a:cubicBezTo>
                      <a:pt x="70" y="43"/>
                      <a:pt x="78" y="35"/>
                      <a:pt x="87" y="35"/>
                    </a:cubicBezTo>
                    <a:cubicBezTo>
                      <a:pt x="97" y="35"/>
                      <a:pt x="105" y="43"/>
                      <a:pt x="105" y="52"/>
                    </a:cubicBezTo>
                    <a:cubicBezTo>
                      <a:pt x="105" y="89"/>
                      <a:pt x="105" y="89"/>
                      <a:pt x="105" y="89"/>
                    </a:cubicBezTo>
                    <a:cubicBezTo>
                      <a:pt x="99" y="87"/>
                      <a:pt x="93" y="87"/>
                      <a:pt x="87" y="87"/>
                    </a:cubicBezTo>
                    <a:cubicBezTo>
                      <a:pt x="81" y="87"/>
                      <a:pt x="75" y="87"/>
                      <a:pt x="70" y="89"/>
                    </a:cubicBezTo>
                    <a:lnTo>
                      <a:pt x="70" y="52"/>
                    </a:lnTo>
                    <a:close/>
                    <a:moveTo>
                      <a:pt x="105" y="504"/>
                    </a:moveTo>
                    <a:cubicBezTo>
                      <a:pt x="105" y="513"/>
                      <a:pt x="97" y="521"/>
                      <a:pt x="87" y="521"/>
                    </a:cubicBezTo>
                    <a:cubicBezTo>
                      <a:pt x="78" y="521"/>
                      <a:pt x="70" y="513"/>
                      <a:pt x="70" y="504"/>
                    </a:cubicBezTo>
                    <a:cubicBezTo>
                      <a:pt x="70" y="259"/>
                      <a:pt x="70" y="259"/>
                      <a:pt x="70" y="259"/>
                    </a:cubicBezTo>
                    <a:cubicBezTo>
                      <a:pt x="75" y="260"/>
                      <a:pt x="81" y="261"/>
                      <a:pt x="87" y="261"/>
                    </a:cubicBezTo>
                    <a:cubicBezTo>
                      <a:pt x="93" y="261"/>
                      <a:pt x="99" y="260"/>
                      <a:pt x="105" y="259"/>
                    </a:cubicBezTo>
                    <a:lnTo>
                      <a:pt x="105" y="504"/>
                    </a:lnTo>
                    <a:close/>
                    <a:moveTo>
                      <a:pt x="137" y="188"/>
                    </a:moveTo>
                    <a:cubicBezTo>
                      <a:pt x="137" y="189"/>
                      <a:pt x="136" y="190"/>
                      <a:pt x="136" y="191"/>
                    </a:cubicBezTo>
                    <a:cubicBezTo>
                      <a:pt x="134" y="196"/>
                      <a:pt x="132" y="200"/>
                      <a:pt x="129" y="204"/>
                    </a:cubicBezTo>
                    <a:cubicBezTo>
                      <a:pt x="129" y="204"/>
                      <a:pt x="129" y="204"/>
                      <a:pt x="129" y="204"/>
                    </a:cubicBezTo>
                    <a:cubicBezTo>
                      <a:pt x="126" y="208"/>
                      <a:pt x="123" y="212"/>
                      <a:pt x="119" y="215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4" y="218"/>
                      <a:pt x="110" y="221"/>
                      <a:pt x="105" y="223"/>
                    </a:cubicBezTo>
                    <a:cubicBezTo>
                      <a:pt x="99" y="225"/>
                      <a:pt x="93" y="226"/>
                      <a:pt x="87" y="226"/>
                    </a:cubicBezTo>
                    <a:cubicBezTo>
                      <a:pt x="81" y="226"/>
                      <a:pt x="75" y="225"/>
                      <a:pt x="70" y="223"/>
                    </a:cubicBezTo>
                    <a:cubicBezTo>
                      <a:pt x="65" y="221"/>
                      <a:pt x="60" y="218"/>
                      <a:pt x="56" y="215"/>
                    </a:cubicBezTo>
                    <a:cubicBezTo>
                      <a:pt x="56" y="215"/>
                      <a:pt x="56" y="215"/>
                      <a:pt x="56" y="215"/>
                    </a:cubicBezTo>
                    <a:cubicBezTo>
                      <a:pt x="52" y="212"/>
                      <a:pt x="48" y="208"/>
                      <a:pt x="45" y="204"/>
                    </a:cubicBezTo>
                    <a:cubicBezTo>
                      <a:pt x="45" y="204"/>
                      <a:pt x="45" y="204"/>
                      <a:pt x="45" y="204"/>
                    </a:cubicBezTo>
                    <a:cubicBezTo>
                      <a:pt x="42" y="200"/>
                      <a:pt x="40" y="196"/>
                      <a:pt x="38" y="191"/>
                    </a:cubicBezTo>
                    <a:cubicBezTo>
                      <a:pt x="38" y="190"/>
                      <a:pt x="38" y="189"/>
                      <a:pt x="37" y="188"/>
                    </a:cubicBezTo>
                    <a:cubicBezTo>
                      <a:pt x="36" y="184"/>
                      <a:pt x="35" y="179"/>
                      <a:pt x="35" y="174"/>
                    </a:cubicBezTo>
                    <a:cubicBezTo>
                      <a:pt x="35" y="169"/>
                      <a:pt x="36" y="164"/>
                      <a:pt x="37" y="159"/>
                    </a:cubicBezTo>
                    <a:cubicBezTo>
                      <a:pt x="38" y="158"/>
                      <a:pt x="38" y="157"/>
                      <a:pt x="38" y="156"/>
                    </a:cubicBezTo>
                    <a:cubicBezTo>
                      <a:pt x="40" y="152"/>
                      <a:pt x="42" y="147"/>
                      <a:pt x="45" y="144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8" y="139"/>
                      <a:pt x="52" y="136"/>
                      <a:pt x="56" y="132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60" y="129"/>
                      <a:pt x="65" y="127"/>
                      <a:pt x="70" y="125"/>
                    </a:cubicBezTo>
                    <a:cubicBezTo>
                      <a:pt x="75" y="123"/>
                      <a:pt x="81" y="122"/>
                      <a:pt x="87" y="122"/>
                    </a:cubicBezTo>
                    <a:cubicBezTo>
                      <a:pt x="93" y="122"/>
                      <a:pt x="99" y="123"/>
                      <a:pt x="105" y="125"/>
                    </a:cubicBezTo>
                    <a:cubicBezTo>
                      <a:pt x="110" y="127"/>
                      <a:pt x="114" y="129"/>
                      <a:pt x="118" y="132"/>
                    </a:cubicBezTo>
                    <a:cubicBezTo>
                      <a:pt x="118" y="132"/>
                      <a:pt x="118" y="132"/>
                      <a:pt x="119" y="132"/>
                    </a:cubicBezTo>
                    <a:cubicBezTo>
                      <a:pt x="123" y="136"/>
                      <a:pt x="126" y="139"/>
                      <a:pt x="129" y="143"/>
                    </a:cubicBezTo>
                    <a:cubicBezTo>
                      <a:pt x="129" y="143"/>
                      <a:pt x="129" y="143"/>
                      <a:pt x="129" y="144"/>
                    </a:cubicBezTo>
                    <a:cubicBezTo>
                      <a:pt x="132" y="147"/>
                      <a:pt x="134" y="152"/>
                      <a:pt x="136" y="156"/>
                    </a:cubicBezTo>
                    <a:cubicBezTo>
                      <a:pt x="136" y="157"/>
                      <a:pt x="137" y="158"/>
                      <a:pt x="137" y="159"/>
                    </a:cubicBezTo>
                    <a:cubicBezTo>
                      <a:pt x="138" y="164"/>
                      <a:pt x="139" y="169"/>
                      <a:pt x="139" y="174"/>
                    </a:cubicBezTo>
                    <a:cubicBezTo>
                      <a:pt x="139" y="179"/>
                      <a:pt x="138" y="184"/>
                      <a:pt x="137" y="188"/>
                    </a:cubicBezTo>
                    <a:close/>
                  </a:path>
                </a:pathLst>
              </a:custGeom>
              <a:grpFill/>
              <a:ln>
                <a:solidFill>
                  <a:srgbClr val="2DA9FF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7"/>
              <p:cNvSpPr>
                <a:spLocks noEditPoints="1"/>
              </p:cNvSpPr>
              <p:nvPr/>
            </p:nvSpPr>
            <p:spPr bwMode="auto">
              <a:xfrm>
                <a:off x="730250" y="-1587"/>
                <a:ext cx="655638" cy="2095500"/>
              </a:xfrm>
              <a:custGeom>
                <a:avLst/>
                <a:gdLst>
                  <a:gd name="T0" fmla="*/ 139 w 174"/>
                  <a:gd name="T1" fmla="*/ 313 h 556"/>
                  <a:gd name="T2" fmla="*/ 139 w 174"/>
                  <a:gd name="T3" fmla="*/ 52 h 556"/>
                  <a:gd name="T4" fmla="*/ 87 w 174"/>
                  <a:gd name="T5" fmla="*/ 0 h 556"/>
                  <a:gd name="T6" fmla="*/ 35 w 174"/>
                  <a:gd name="T7" fmla="*/ 52 h 556"/>
                  <a:gd name="T8" fmla="*/ 35 w 174"/>
                  <a:gd name="T9" fmla="*/ 313 h 556"/>
                  <a:gd name="T10" fmla="*/ 0 w 174"/>
                  <a:gd name="T11" fmla="*/ 382 h 556"/>
                  <a:gd name="T12" fmla="*/ 35 w 174"/>
                  <a:gd name="T13" fmla="*/ 451 h 556"/>
                  <a:gd name="T14" fmla="*/ 35 w 174"/>
                  <a:gd name="T15" fmla="*/ 504 h 556"/>
                  <a:gd name="T16" fmla="*/ 87 w 174"/>
                  <a:gd name="T17" fmla="*/ 556 h 556"/>
                  <a:gd name="T18" fmla="*/ 139 w 174"/>
                  <a:gd name="T19" fmla="*/ 504 h 556"/>
                  <a:gd name="T20" fmla="*/ 139 w 174"/>
                  <a:gd name="T21" fmla="*/ 451 h 556"/>
                  <a:gd name="T22" fmla="*/ 174 w 174"/>
                  <a:gd name="T23" fmla="*/ 382 h 556"/>
                  <a:gd name="T24" fmla="*/ 139 w 174"/>
                  <a:gd name="T25" fmla="*/ 313 h 556"/>
                  <a:gd name="T26" fmla="*/ 70 w 174"/>
                  <a:gd name="T27" fmla="*/ 52 h 556"/>
                  <a:gd name="T28" fmla="*/ 87 w 174"/>
                  <a:gd name="T29" fmla="*/ 35 h 556"/>
                  <a:gd name="T30" fmla="*/ 104 w 174"/>
                  <a:gd name="T31" fmla="*/ 52 h 556"/>
                  <a:gd name="T32" fmla="*/ 104 w 174"/>
                  <a:gd name="T33" fmla="*/ 297 h 556"/>
                  <a:gd name="T34" fmla="*/ 87 w 174"/>
                  <a:gd name="T35" fmla="*/ 295 h 556"/>
                  <a:gd name="T36" fmla="*/ 70 w 174"/>
                  <a:gd name="T37" fmla="*/ 297 h 556"/>
                  <a:gd name="T38" fmla="*/ 70 w 174"/>
                  <a:gd name="T39" fmla="*/ 52 h 556"/>
                  <a:gd name="T40" fmla="*/ 104 w 174"/>
                  <a:gd name="T41" fmla="*/ 504 h 556"/>
                  <a:gd name="T42" fmla="*/ 87 w 174"/>
                  <a:gd name="T43" fmla="*/ 521 h 556"/>
                  <a:gd name="T44" fmla="*/ 70 w 174"/>
                  <a:gd name="T45" fmla="*/ 504 h 556"/>
                  <a:gd name="T46" fmla="*/ 70 w 174"/>
                  <a:gd name="T47" fmla="*/ 467 h 556"/>
                  <a:gd name="T48" fmla="*/ 87 w 174"/>
                  <a:gd name="T49" fmla="*/ 469 h 556"/>
                  <a:gd name="T50" fmla="*/ 104 w 174"/>
                  <a:gd name="T51" fmla="*/ 467 h 556"/>
                  <a:gd name="T52" fmla="*/ 104 w 174"/>
                  <a:gd name="T53" fmla="*/ 504 h 556"/>
                  <a:gd name="T54" fmla="*/ 137 w 174"/>
                  <a:gd name="T55" fmla="*/ 397 h 556"/>
                  <a:gd name="T56" fmla="*/ 136 w 174"/>
                  <a:gd name="T57" fmla="*/ 400 h 556"/>
                  <a:gd name="T58" fmla="*/ 129 w 174"/>
                  <a:gd name="T59" fmla="*/ 412 h 556"/>
                  <a:gd name="T60" fmla="*/ 129 w 174"/>
                  <a:gd name="T61" fmla="*/ 413 h 556"/>
                  <a:gd name="T62" fmla="*/ 118 w 174"/>
                  <a:gd name="T63" fmla="*/ 424 h 556"/>
                  <a:gd name="T64" fmla="*/ 118 w 174"/>
                  <a:gd name="T65" fmla="*/ 424 h 556"/>
                  <a:gd name="T66" fmla="*/ 104 w 174"/>
                  <a:gd name="T67" fmla="*/ 431 h 556"/>
                  <a:gd name="T68" fmla="*/ 87 w 174"/>
                  <a:gd name="T69" fmla="*/ 434 h 556"/>
                  <a:gd name="T70" fmla="*/ 70 w 174"/>
                  <a:gd name="T71" fmla="*/ 431 h 556"/>
                  <a:gd name="T72" fmla="*/ 56 w 174"/>
                  <a:gd name="T73" fmla="*/ 424 h 556"/>
                  <a:gd name="T74" fmla="*/ 56 w 174"/>
                  <a:gd name="T75" fmla="*/ 424 h 556"/>
                  <a:gd name="T76" fmla="*/ 45 w 174"/>
                  <a:gd name="T77" fmla="*/ 413 h 556"/>
                  <a:gd name="T78" fmla="*/ 45 w 174"/>
                  <a:gd name="T79" fmla="*/ 412 h 556"/>
                  <a:gd name="T80" fmla="*/ 38 w 174"/>
                  <a:gd name="T81" fmla="*/ 400 h 556"/>
                  <a:gd name="T82" fmla="*/ 37 w 174"/>
                  <a:gd name="T83" fmla="*/ 397 h 556"/>
                  <a:gd name="T84" fmla="*/ 35 w 174"/>
                  <a:gd name="T85" fmla="*/ 382 h 556"/>
                  <a:gd name="T86" fmla="*/ 37 w 174"/>
                  <a:gd name="T87" fmla="*/ 368 h 556"/>
                  <a:gd name="T88" fmla="*/ 38 w 174"/>
                  <a:gd name="T89" fmla="*/ 365 h 556"/>
                  <a:gd name="T90" fmla="*/ 45 w 174"/>
                  <a:gd name="T91" fmla="*/ 352 h 556"/>
                  <a:gd name="T92" fmla="*/ 45 w 174"/>
                  <a:gd name="T93" fmla="*/ 352 h 556"/>
                  <a:gd name="T94" fmla="*/ 56 w 174"/>
                  <a:gd name="T95" fmla="*/ 341 h 556"/>
                  <a:gd name="T96" fmla="*/ 56 w 174"/>
                  <a:gd name="T97" fmla="*/ 341 h 556"/>
                  <a:gd name="T98" fmla="*/ 70 w 174"/>
                  <a:gd name="T99" fmla="*/ 333 h 556"/>
                  <a:gd name="T100" fmla="*/ 87 w 174"/>
                  <a:gd name="T101" fmla="*/ 330 h 556"/>
                  <a:gd name="T102" fmla="*/ 104 w 174"/>
                  <a:gd name="T103" fmla="*/ 333 h 556"/>
                  <a:gd name="T104" fmla="*/ 118 w 174"/>
                  <a:gd name="T105" fmla="*/ 341 h 556"/>
                  <a:gd name="T106" fmla="*/ 118 w 174"/>
                  <a:gd name="T107" fmla="*/ 341 h 556"/>
                  <a:gd name="T108" fmla="*/ 129 w 174"/>
                  <a:gd name="T109" fmla="*/ 352 h 556"/>
                  <a:gd name="T110" fmla="*/ 129 w 174"/>
                  <a:gd name="T111" fmla="*/ 352 h 556"/>
                  <a:gd name="T112" fmla="*/ 136 w 174"/>
                  <a:gd name="T113" fmla="*/ 365 h 556"/>
                  <a:gd name="T114" fmla="*/ 137 w 174"/>
                  <a:gd name="T115" fmla="*/ 368 h 556"/>
                  <a:gd name="T116" fmla="*/ 139 w 174"/>
                  <a:gd name="T117" fmla="*/ 382 h 556"/>
                  <a:gd name="T118" fmla="*/ 137 w 174"/>
                  <a:gd name="T119" fmla="*/ 397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4" h="556">
                    <a:moveTo>
                      <a:pt x="139" y="313"/>
                    </a:move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23"/>
                      <a:pt x="116" y="0"/>
                      <a:pt x="87" y="0"/>
                    </a:cubicBezTo>
                    <a:cubicBezTo>
                      <a:pt x="58" y="0"/>
                      <a:pt x="35" y="23"/>
                      <a:pt x="35" y="52"/>
                    </a:cubicBezTo>
                    <a:cubicBezTo>
                      <a:pt x="35" y="313"/>
                      <a:pt x="35" y="313"/>
                      <a:pt x="35" y="313"/>
                    </a:cubicBezTo>
                    <a:cubicBezTo>
                      <a:pt x="14" y="329"/>
                      <a:pt x="0" y="354"/>
                      <a:pt x="0" y="382"/>
                    </a:cubicBezTo>
                    <a:cubicBezTo>
                      <a:pt x="0" y="411"/>
                      <a:pt x="14" y="435"/>
                      <a:pt x="35" y="451"/>
                    </a:cubicBezTo>
                    <a:cubicBezTo>
                      <a:pt x="35" y="504"/>
                      <a:pt x="35" y="504"/>
                      <a:pt x="35" y="504"/>
                    </a:cubicBezTo>
                    <a:cubicBezTo>
                      <a:pt x="35" y="533"/>
                      <a:pt x="58" y="556"/>
                      <a:pt x="87" y="556"/>
                    </a:cubicBezTo>
                    <a:cubicBezTo>
                      <a:pt x="116" y="556"/>
                      <a:pt x="139" y="533"/>
                      <a:pt x="139" y="504"/>
                    </a:cubicBezTo>
                    <a:cubicBezTo>
                      <a:pt x="139" y="451"/>
                      <a:pt x="139" y="451"/>
                      <a:pt x="139" y="451"/>
                    </a:cubicBezTo>
                    <a:cubicBezTo>
                      <a:pt x="160" y="435"/>
                      <a:pt x="174" y="411"/>
                      <a:pt x="174" y="382"/>
                    </a:cubicBezTo>
                    <a:cubicBezTo>
                      <a:pt x="174" y="354"/>
                      <a:pt x="160" y="329"/>
                      <a:pt x="139" y="313"/>
                    </a:cubicBezTo>
                    <a:close/>
                    <a:moveTo>
                      <a:pt x="70" y="52"/>
                    </a:moveTo>
                    <a:cubicBezTo>
                      <a:pt x="70" y="43"/>
                      <a:pt x="77" y="35"/>
                      <a:pt x="87" y="35"/>
                    </a:cubicBezTo>
                    <a:cubicBezTo>
                      <a:pt x="97" y="35"/>
                      <a:pt x="104" y="43"/>
                      <a:pt x="104" y="52"/>
                    </a:cubicBezTo>
                    <a:cubicBezTo>
                      <a:pt x="104" y="297"/>
                      <a:pt x="104" y="297"/>
                      <a:pt x="104" y="297"/>
                    </a:cubicBezTo>
                    <a:cubicBezTo>
                      <a:pt x="99" y="296"/>
                      <a:pt x="93" y="295"/>
                      <a:pt x="87" y="295"/>
                    </a:cubicBezTo>
                    <a:cubicBezTo>
                      <a:pt x="81" y="295"/>
                      <a:pt x="75" y="296"/>
                      <a:pt x="70" y="297"/>
                    </a:cubicBezTo>
                    <a:lnTo>
                      <a:pt x="70" y="52"/>
                    </a:lnTo>
                    <a:close/>
                    <a:moveTo>
                      <a:pt x="104" y="504"/>
                    </a:moveTo>
                    <a:cubicBezTo>
                      <a:pt x="104" y="513"/>
                      <a:pt x="97" y="521"/>
                      <a:pt x="87" y="521"/>
                    </a:cubicBezTo>
                    <a:cubicBezTo>
                      <a:pt x="77" y="521"/>
                      <a:pt x="70" y="513"/>
                      <a:pt x="70" y="504"/>
                    </a:cubicBezTo>
                    <a:cubicBezTo>
                      <a:pt x="70" y="467"/>
                      <a:pt x="70" y="467"/>
                      <a:pt x="70" y="467"/>
                    </a:cubicBezTo>
                    <a:cubicBezTo>
                      <a:pt x="75" y="469"/>
                      <a:pt x="81" y="469"/>
                      <a:pt x="87" y="469"/>
                    </a:cubicBezTo>
                    <a:cubicBezTo>
                      <a:pt x="93" y="469"/>
                      <a:pt x="99" y="469"/>
                      <a:pt x="104" y="467"/>
                    </a:cubicBezTo>
                    <a:lnTo>
                      <a:pt x="104" y="504"/>
                    </a:lnTo>
                    <a:close/>
                    <a:moveTo>
                      <a:pt x="137" y="397"/>
                    </a:moveTo>
                    <a:cubicBezTo>
                      <a:pt x="137" y="398"/>
                      <a:pt x="136" y="399"/>
                      <a:pt x="136" y="400"/>
                    </a:cubicBezTo>
                    <a:cubicBezTo>
                      <a:pt x="134" y="404"/>
                      <a:pt x="132" y="409"/>
                      <a:pt x="129" y="412"/>
                    </a:cubicBezTo>
                    <a:cubicBezTo>
                      <a:pt x="129" y="412"/>
                      <a:pt x="129" y="413"/>
                      <a:pt x="129" y="413"/>
                    </a:cubicBezTo>
                    <a:cubicBezTo>
                      <a:pt x="126" y="417"/>
                      <a:pt x="123" y="420"/>
                      <a:pt x="118" y="424"/>
                    </a:cubicBezTo>
                    <a:cubicBezTo>
                      <a:pt x="118" y="424"/>
                      <a:pt x="118" y="424"/>
                      <a:pt x="118" y="424"/>
                    </a:cubicBezTo>
                    <a:cubicBezTo>
                      <a:pt x="114" y="427"/>
                      <a:pt x="109" y="429"/>
                      <a:pt x="104" y="431"/>
                    </a:cubicBezTo>
                    <a:cubicBezTo>
                      <a:pt x="99" y="433"/>
                      <a:pt x="93" y="434"/>
                      <a:pt x="87" y="434"/>
                    </a:cubicBezTo>
                    <a:cubicBezTo>
                      <a:pt x="81" y="434"/>
                      <a:pt x="75" y="433"/>
                      <a:pt x="70" y="431"/>
                    </a:cubicBezTo>
                    <a:cubicBezTo>
                      <a:pt x="65" y="429"/>
                      <a:pt x="60" y="427"/>
                      <a:pt x="56" y="424"/>
                    </a:cubicBezTo>
                    <a:cubicBezTo>
                      <a:pt x="56" y="424"/>
                      <a:pt x="56" y="424"/>
                      <a:pt x="56" y="424"/>
                    </a:cubicBezTo>
                    <a:cubicBezTo>
                      <a:pt x="51" y="420"/>
                      <a:pt x="48" y="417"/>
                      <a:pt x="45" y="413"/>
                    </a:cubicBezTo>
                    <a:cubicBezTo>
                      <a:pt x="45" y="413"/>
                      <a:pt x="45" y="412"/>
                      <a:pt x="45" y="412"/>
                    </a:cubicBezTo>
                    <a:cubicBezTo>
                      <a:pt x="42" y="409"/>
                      <a:pt x="40" y="404"/>
                      <a:pt x="38" y="400"/>
                    </a:cubicBezTo>
                    <a:cubicBezTo>
                      <a:pt x="38" y="399"/>
                      <a:pt x="37" y="398"/>
                      <a:pt x="37" y="397"/>
                    </a:cubicBezTo>
                    <a:cubicBezTo>
                      <a:pt x="36" y="392"/>
                      <a:pt x="35" y="387"/>
                      <a:pt x="35" y="382"/>
                    </a:cubicBezTo>
                    <a:cubicBezTo>
                      <a:pt x="35" y="377"/>
                      <a:pt x="36" y="372"/>
                      <a:pt x="37" y="368"/>
                    </a:cubicBezTo>
                    <a:cubicBezTo>
                      <a:pt x="37" y="367"/>
                      <a:pt x="38" y="366"/>
                      <a:pt x="38" y="365"/>
                    </a:cubicBezTo>
                    <a:cubicBezTo>
                      <a:pt x="40" y="360"/>
                      <a:pt x="42" y="356"/>
                      <a:pt x="45" y="352"/>
                    </a:cubicBezTo>
                    <a:cubicBezTo>
                      <a:pt x="45" y="352"/>
                      <a:pt x="45" y="352"/>
                      <a:pt x="45" y="352"/>
                    </a:cubicBezTo>
                    <a:cubicBezTo>
                      <a:pt x="48" y="348"/>
                      <a:pt x="51" y="344"/>
                      <a:pt x="56" y="341"/>
                    </a:cubicBezTo>
                    <a:cubicBezTo>
                      <a:pt x="56" y="341"/>
                      <a:pt x="56" y="341"/>
                      <a:pt x="56" y="341"/>
                    </a:cubicBezTo>
                    <a:cubicBezTo>
                      <a:pt x="60" y="338"/>
                      <a:pt x="65" y="335"/>
                      <a:pt x="70" y="333"/>
                    </a:cubicBezTo>
                    <a:cubicBezTo>
                      <a:pt x="75" y="331"/>
                      <a:pt x="81" y="330"/>
                      <a:pt x="87" y="330"/>
                    </a:cubicBezTo>
                    <a:cubicBezTo>
                      <a:pt x="93" y="330"/>
                      <a:pt x="99" y="331"/>
                      <a:pt x="104" y="333"/>
                    </a:cubicBezTo>
                    <a:cubicBezTo>
                      <a:pt x="109" y="335"/>
                      <a:pt x="114" y="338"/>
                      <a:pt x="118" y="341"/>
                    </a:cubicBezTo>
                    <a:cubicBezTo>
                      <a:pt x="118" y="341"/>
                      <a:pt x="118" y="341"/>
                      <a:pt x="118" y="341"/>
                    </a:cubicBezTo>
                    <a:cubicBezTo>
                      <a:pt x="123" y="344"/>
                      <a:pt x="126" y="348"/>
                      <a:pt x="129" y="352"/>
                    </a:cubicBezTo>
                    <a:cubicBezTo>
                      <a:pt x="129" y="352"/>
                      <a:pt x="129" y="352"/>
                      <a:pt x="129" y="352"/>
                    </a:cubicBezTo>
                    <a:cubicBezTo>
                      <a:pt x="132" y="356"/>
                      <a:pt x="134" y="360"/>
                      <a:pt x="136" y="365"/>
                    </a:cubicBezTo>
                    <a:cubicBezTo>
                      <a:pt x="136" y="366"/>
                      <a:pt x="137" y="367"/>
                      <a:pt x="137" y="368"/>
                    </a:cubicBezTo>
                    <a:cubicBezTo>
                      <a:pt x="138" y="372"/>
                      <a:pt x="139" y="377"/>
                      <a:pt x="139" y="382"/>
                    </a:cubicBezTo>
                    <a:cubicBezTo>
                      <a:pt x="139" y="387"/>
                      <a:pt x="138" y="392"/>
                      <a:pt x="137" y="397"/>
                    </a:cubicBezTo>
                    <a:close/>
                  </a:path>
                </a:pathLst>
              </a:custGeom>
              <a:grpFill/>
              <a:ln>
                <a:solidFill>
                  <a:srgbClr val="0E98FD"/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>
                  <a:solidFill>
                    <a:schemeClr val="tx2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47" name="ïšľîdé"/>
            <p:cNvSpPr/>
            <p:nvPr/>
          </p:nvSpPr>
          <p:spPr bwMode="auto">
            <a:xfrm>
              <a:off x="7136" y="8331"/>
              <a:ext cx="26" cy="64"/>
            </a:xfrm>
            <a:custGeom>
              <a:avLst/>
              <a:gdLst>
                <a:gd name="T0" fmla="*/ 3 w 7"/>
                <a:gd name="T1" fmla="*/ 0 h 16"/>
                <a:gd name="T2" fmla="*/ 0 w 7"/>
                <a:gd name="T3" fmla="*/ 16 h 16"/>
                <a:gd name="T4" fmla="*/ 4 w 7"/>
                <a:gd name="T5" fmla="*/ 16 h 16"/>
                <a:gd name="T6" fmla="*/ 7 w 7"/>
                <a:gd name="T7" fmla="*/ 1 h 16"/>
                <a:gd name="T8" fmla="*/ 3 w 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3" y="0"/>
                  </a:moveTo>
                  <a:cubicBezTo>
                    <a:pt x="2" y="5"/>
                    <a:pt x="1" y="10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1"/>
                    <a:pt x="6" y="6"/>
                    <a:pt x="7" y="1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53C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2460" y="5442345"/>
            <a:ext cx="1771015" cy="396240"/>
            <a:chOff x="1015" y="8135"/>
            <a:chExt cx="2789" cy="624"/>
          </a:xfrm>
        </p:grpSpPr>
        <p:sp>
          <p:nvSpPr>
            <p:cNvPr id="9" name="íṩ1îḋè"/>
            <p:cNvSpPr txBox="1"/>
            <p:nvPr/>
          </p:nvSpPr>
          <p:spPr>
            <a:xfrm>
              <a:off x="1722" y="8219"/>
              <a:ext cx="2082" cy="455"/>
            </a:xfrm>
            <a:prstGeom prst="rect">
              <a:avLst/>
            </a:prstGeom>
            <a:noFill/>
          </p:spPr>
          <p:txBody>
            <a:bodyPr wrap="none" anchor="ctr" anchorCtr="0">
              <a:noAutofit/>
            </a:bodyPr>
            <a:p>
              <a:pPr lvl="0" algn="l">
                <a:buClrTx/>
                <a:buSzTx/>
                <a:buFontTx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ndara" panose="020E0502030303020204" pitchFamily="34" charset="0"/>
                </a:rPr>
                <a:t>提升企业整体运营效率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015" y="8135"/>
              <a:ext cx="624" cy="624"/>
              <a:chOff x="3476" y="1669"/>
              <a:chExt cx="1134" cy="1134"/>
            </a:xfrm>
          </p:grpSpPr>
          <p:sp>
            <p:nvSpPr>
              <p:cNvPr id="117" name="xI2M9309KOkyXqI椭圆 555"/>
              <p:cNvSpPr/>
              <p:nvPr/>
            </p:nvSpPr>
            <p:spPr bwMode="auto">
              <a:xfrm>
                <a:off x="3476" y="1669"/>
                <a:ext cx="1134" cy="1134"/>
              </a:xfrm>
              <a:prstGeom prst="ellipse">
                <a:avLst/>
              </a:prstGeom>
              <a:solidFill>
                <a:srgbClr val="175AA9"/>
              </a:solidFill>
              <a:ln w="38100">
                <a:solidFill>
                  <a:schemeClr val="bg1"/>
                </a:solidFill>
              </a:ln>
              <a:effectLst/>
            </p:spPr>
            <p:txBody>
              <a:bodyPr vert="horz" wrap="square" lIns="11465" tIns="11465" rIns="11465" bIns="11465" numCol="1" rtlCol="0" anchor="ctr" anchorCtr="0" compatLnSpc="0">
                <a:noAutofit/>
              </a:bodyPr>
              <a:lstStyle/>
              <a:p>
                <a:pPr marL="40005" lvl="0" indent="-40005" algn="ctr" defTabSz="27051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Tx/>
                  <a:buSzTx/>
                  <a:buFontTx/>
                  <a:defRPr sz="3200">
                    <a:solidFill>
                      <a:srgbClr val="FFFFFF"/>
                    </a:solidFill>
                    <a:effectLst>
                      <a:outerShdw blurRad="38100" dist="38100" dir="2700000" rotWithShape="0">
                        <a:srgbClr val="000000">
                          <a:alpha val="43137"/>
                        </a:srgbClr>
                      </a:outerShdw>
                    </a:effectLst>
                    <a:latin typeface="方正兰亭黑简体" panose="02000000000000000000" charset="-122"/>
                    <a:ea typeface="方正兰亭黑简体" panose="02000000000000000000" charset="-122"/>
                    <a:cs typeface="方正兰亭黑简体" panose="02000000000000000000" charset="-122"/>
                    <a:sym typeface="方正兰亭黑简体" panose="02000000000000000000" charset="-122"/>
                  </a:defRPr>
                </a:pPr>
                <a:endParaRPr sz="70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123" name="Freeform 21"/>
              <p:cNvSpPr>
                <a:spLocks noEditPoints="1"/>
              </p:cNvSpPr>
              <p:nvPr/>
            </p:nvSpPr>
            <p:spPr bwMode="auto">
              <a:xfrm>
                <a:off x="3731" y="1973"/>
                <a:ext cx="648" cy="527"/>
              </a:xfrm>
              <a:custGeom>
                <a:avLst/>
                <a:gdLst>
                  <a:gd name="connsiteX0" fmla="*/ 0 w 601409"/>
                  <a:gd name="connsiteY0" fmla="*/ 418641 h 488759"/>
                  <a:gd name="connsiteX1" fmla="*/ 229655 w 601409"/>
                  <a:gd name="connsiteY1" fmla="*/ 418641 h 488759"/>
                  <a:gd name="connsiteX2" fmla="*/ 229655 w 601409"/>
                  <a:gd name="connsiteY2" fmla="*/ 454415 h 488759"/>
                  <a:gd name="connsiteX3" fmla="*/ 371754 w 601409"/>
                  <a:gd name="connsiteY3" fmla="*/ 454415 h 488759"/>
                  <a:gd name="connsiteX4" fmla="*/ 371754 w 601409"/>
                  <a:gd name="connsiteY4" fmla="*/ 418641 h 488759"/>
                  <a:gd name="connsiteX5" fmla="*/ 601409 w 601409"/>
                  <a:gd name="connsiteY5" fmla="*/ 418641 h 488759"/>
                  <a:gd name="connsiteX6" fmla="*/ 601409 w 601409"/>
                  <a:gd name="connsiteY6" fmla="*/ 488759 h 488759"/>
                  <a:gd name="connsiteX7" fmla="*/ 0 w 601409"/>
                  <a:gd name="connsiteY7" fmla="*/ 488759 h 488759"/>
                  <a:gd name="connsiteX8" fmla="*/ 439198 w 601409"/>
                  <a:gd name="connsiteY8" fmla="*/ 97476 h 488759"/>
                  <a:gd name="connsiteX9" fmla="*/ 472207 w 601409"/>
                  <a:gd name="connsiteY9" fmla="*/ 130443 h 488759"/>
                  <a:gd name="connsiteX10" fmla="*/ 439198 w 601409"/>
                  <a:gd name="connsiteY10" fmla="*/ 163411 h 488759"/>
                  <a:gd name="connsiteX11" fmla="*/ 436328 w 601409"/>
                  <a:gd name="connsiteY11" fmla="*/ 163411 h 488759"/>
                  <a:gd name="connsiteX12" fmla="*/ 366005 w 601409"/>
                  <a:gd name="connsiteY12" fmla="*/ 246546 h 488759"/>
                  <a:gd name="connsiteX13" fmla="*/ 366005 w 601409"/>
                  <a:gd name="connsiteY13" fmla="*/ 253713 h 488759"/>
                  <a:gd name="connsiteX14" fmla="*/ 332996 w 601409"/>
                  <a:gd name="connsiteY14" fmla="*/ 286680 h 488759"/>
                  <a:gd name="connsiteX15" fmla="*/ 299987 w 601409"/>
                  <a:gd name="connsiteY15" fmla="*/ 253713 h 488759"/>
                  <a:gd name="connsiteX16" fmla="*/ 299987 w 601409"/>
                  <a:gd name="connsiteY16" fmla="*/ 250846 h 488759"/>
                  <a:gd name="connsiteX17" fmla="*/ 248321 w 601409"/>
                  <a:gd name="connsiteY17" fmla="*/ 210712 h 488759"/>
                  <a:gd name="connsiteX18" fmla="*/ 235404 w 601409"/>
                  <a:gd name="connsiteY18" fmla="*/ 213578 h 488759"/>
                  <a:gd name="connsiteX19" fmla="*/ 226793 w 601409"/>
                  <a:gd name="connsiteY19" fmla="*/ 212145 h 488759"/>
                  <a:gd name="connsiteX20" fmla="*/ 195220 w 601409"/>
                  <a:gd name="connsiteY20" fmla="*/ 240812 h 488759"/>
                  <a:gd name="connsiteX21" fmla="*/ 195220 w 601409"/>
                  <a:gd name="connsiteY21" fmla="*/ 246546 h 488759"/>
                  <a:gd name="connsiteX22" fmla="*/ 162211 w 601409"/>
                  <a:gd name="connsiteY22" fmla="*/ 279513 h 488759"/>
                  <a:gd name="connsiteX23" fmla="*/ 129202 w 601409"/>
                  <a:gd name="connsiteY23" fmla="*/ 246546 h 488759"/>
                  <a:gd name="connsiteX24" fmla="*/ 162211 w 601409"/>
                  <a:gd name="connsiteY24" fmla="*/ 213578 h 488759"/>
                  <a:gd name="connsiteX25" fmla="*/ 167952 w 601409"/>
                  <a:gd name="connsiteY25" fmla="*/ 213578 h 488759"/>
                  <a:gd name="connsiteX26" fmla="*/ 202396 w 601409"/>
                  <a:gd name="connsiteY26" fmla="*/ 180611 h 488759"/>
                  <a:gd name="connsiteX27" fmla="*/ 202396 w 601409"/>
                  <a:gd name="connsiteY27" fmla="*/ 179178 h 488759"/>
                  <a:gd name="connsiteX28" fmla="*/ 235404 w 601409"/>
                  <a:gd name="connsiteY28" fmla="*/ 146210 h 488759"/>
                  <a:gd name="connsiteX29" fmla="*/ 268413 w 601409"/>
                  <a:gd name="connsiteY29" fmla="*/ 176311 h 488759"/>
                  <a:gd name="connsiteX30" fmla="*/ 324385 w 601409"/>
                  <a:gd name="connsiteY30" fmla="*/ 222179 h 488759"/>
                  <a:gd name="connsiteX31" fmla="*/ 332996 w 601409"/>
                  <a:gd name="connsiteY31" fmla="*/ 220745 h 488759"/>
                  <a:gd name="connsiteX32" fmla="*/ 335866 w 601409"/>
                  <a:gd name="connsiteY32" fmla="*/ 220745 h 488759"/>
                  <a:gd name="connsiteX33" fmla="*/ 407624 w 601409"/>
                  <a:gd name="connsiteY33" fmla="*/ 137610 h 488759"/>
                  <a:gd name="connsiteX34" fmla="*/ 406189 w 601409"/>
                  <a:gd name="connsiteY34" fmla="*/ 130443 h 488759"/>
                  <a:gd name="connsiteX35" fmla="*/ 439198 w 601409"/>
                  <a:gd name="connsiteY35" fmla="*/ 97476 h 488759"/>
                  <a:gd name="connsiteX36" fmla="*/ 100420 w 601409"/>
                  <a:gd name="connsiteY36" fmla="*/ 57337 h 488759"/>
                  <a:gd name="connsiteX37" fmla="*/ 100420 w 601409"/>
                  <a:gd name="connsiteY37" fmla="*/ 326819 h 488759"/>
                  <a:gd name="connsiteX38" fmla="*/ 500990 w 601409"/>
                  <a:gd name="connsiteY38" fmla="*/ 326819 h 488759"/>
                  <a:gd name="connsiteX39" fmla="*/ 500990 w 601409"/>
                  <a:gd name="connsiteY39" fmla="*/ 57337 h 488759"/>
                  <a:gd name="connsiteX40" fmla="*/ 42991 w 601409"/>
                  <a:gd name="connsiteY40" fmla="*/ 0 h 488759"/>
                  <a:gd name="connsiteX41" fmla="*/ 558419 w 601409"/>
                  <a:gd name="connsiteY41" fmla="*/ 0 h 488759"/>
                  <a:gd name="connsiteX42" fmla="*/ 558419 w 601409"/>
                  <a:gd name="connsiteY42" fmla="*/ 384156 h 488759"/>
                  <a:gd name="connsiteX43" fmla="*/ 42991 w 601409"/>
                  <a:gd name="connsiteY43" fmla="*/ 384156 h 48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1409" h="488759">
                    <a:moveTo>
                      <a:pt x="0" y="418641"/>
                    </a:moveTo>
                    <a:lnTo>
                      <a:pt x="229655" y="418641"/>
                    </a:lnTo>
                    <a:lnTo>
                      <a:pt x="229655" y="454415"/>
                    </a:lnTo>
                    <a:lnTo>
                      <a:pt x="371754" y="454415"/>
                    </a:lnTo>
                    <a:lnTo>
                      <a:pt x="371754" y="418641"/>
                    </a:lnTo>
                    <a:lnTo>
                      <a:pt x="601409" y="418641"/>
                    </a:lnTo>
                    <a:lnTo>
                      <a:pt x="601409" y="488759"/>
                    </a:lnTo>
                    <a:lnTo>
                      <a:pt x="0" y="488759"/>
                    </a:lnTo>
                    <a:close/>
                    <a:moveTo>
                      <a:pt x="439198" y="97476"/>
                    </a:moveTo>
                    <a:cubicBezTo>
                      <a:pt x="457855" y="97476"/>
                      <a:pt x="472207" y="111810"/>
                      <a:pt x="472207" y="130443"/>
                    </a:cubicBezTo>
                    <a:cubicBezTo>
                      <a:pt x="472207" y="149077"/>
                      <a:pt x="457855" y="163411"/>
                      <a:pt x="439198" y="163411"/>
                    </a:cubicBezTo>
                    <a:cubicBezTo>
                      <a:pt x="437763" y="163411"/>
                      <a:pt x="436328" y="163411"/>
                      <a:pt x="436328" y="163411"/>
                    </a:cubicBezTo>
                    <a:lnTo>
                      <a:pt x="366005" y="246546"/>
                    </a:lnTo>
                    <a:cubicBezTo>
                      <a:pt x="366005" y="249413"/>
                      <a:pt x="366005" y="250846"/>
                      <a:pt x="366005" y="253713"/>
                    </a:cubicBezTo>
                    <a:cubicBezTo>
                      <a:pt x="366005" y="272346"/>
                      <a:pt x="351653" y="286680"/>
                      <a:pt x="332996" y="286680"/>
                    </a:cubicBezTo>
                    <a:cubicBezTo>
                      <a:pt x="314339" y="286680"/>
                      <a:pt x="299987" y="272346"/>
                      <a:pt x="299987" y="253713"/>
                    </a:cubicBezTo>
                    <a:cubicBezTo>
                      <a:pt x="299987" y="253713"/>
                      <a:pt x="299987" y="252279"/>
                      <a:pt x="299987" y="250846"/>
                    </a:cubicBezTo>
                    <a:lnTo>
                      <a:pt x="248321" y="210712"/>
                    </a:lnTo>
                    <a:cubicBezTo>
                      <a:pt x="244015" y="212145"/>
                      <a:pt x="239710" y="213578"/>
                      <a:pt x="235404" y="213578"/>
                    </a:cubicBezTo>
                    <a:cubicBezTo>
                      <a:pt x="232534" y="213578"/>
                      <a:pt x="229664" y="212145"/>
                      <a:pt x="226793" y="212145"/>
                    </a:cubicBezTo>
                    <a:lnTo>
                      <a:pt x="195220" y="240812"/>
                    </a:lnTo>
                    <a:cubicBezTo>
                      <a:pt x="195220" y="243679"/>
                      <a:pt x="195220" y="245112"/>
                      <a:pt x="195220" y="246546"/>
                    </a:cubicBezTo>
                    <a:cubicBezTo>
                      <a:pt x="195220" y="265180"/>
                      <a:pt x="180868" y="279513"/>
                      <a:pt x="162211" y="279513"/>
                    </a:cubicBezTo>
                    <a:cubicBezTo>
                      <a:pt x="143554" y="279513"/>
                      <a:pt x="129202" y="265180"/>
                      <a:pt x="129202" y="246546"/>
                    </a:cubicBezTo>
                    <a:cubicBezTo>
                      <a:pt x="129202" y="227912"/>
                      <a:pt x="143554" y="213578"/>
                      <a:pt x="162211" y="213578"/>
                    </a:cubicBezTo>
                    <a:cubicBezTo>
                      <a:pt x="163646" y="213578"/>
                      <a:pt x="166516" y="213578"/>
                      <a:pt x="167952" y="213578"/>
                    </a:cubicBezTo>
                    <a:lnTo>
                      <a:pt x="202396" y="180611"/>
                    </a:lnTo>
                    <a:cubicBezTo>
                      <a:pt x="202396" y="180611"/>
                      <a:pt x="202396" y="180611"/>
                      <a:pt x="202396" y="179178"/>
                    </a:cubicBezTo>
                    <a:cubicBezTo>
                      <a:pt x="202396" y="161977"/>
                      <a:pt x="216747" y="146210"/>
                      <a:pt x="235404" y="146210"/>
                    </a:cubicBezTo>
                    <a:cubicBezTo>
                      <a:pt x="252626" y="146210"/>
                      <a:pt x="266978" y="159111"/>
                      <a:pt x="268413" y="176311"/>
                    </a:cubicBezTo>
                    <a:lnTo>
                      <a:pt x="324385" y="222179"/>
                    </a:lnTo>
                    <a:cubicBezTo>
                      <a:pt x="327255" y="220745"/>
                      <a:pt x="330125" y="220745"/>
                      <a:pt x="332996" y="220745"/>
                    </a:cubicBezTo>
                    <a:cubicBezTo>
                      <a:pt x="334431" y="220745"/>
                      <a:pt x="335866" y="220745"/>
                      <a:pt x="335866" y="220745"/>
                    </a:cubicBezTo>
                    <a:lnTo>
                      <a:pt x="407624" y="137610"/>
                    </a:lnTo>
                    <a:cubicBezTo>
                      <a:pt x="406189" y="134743"/>
                      <a:pt x="406189" y="131877"/>
                      <a:pt x="406189" y="130443"/>
                    </a:cubicBezTo>
                    <a:cubicBezTo>
                      <a:pt x="406189" y="111810"/>
                      <a:pt x="421976" y="97476"/>
                      <a:pt x="439198" y="97476"/>
                    </a:cubicBezTo>
                    <a:close/>
                    <a:moveTo>
                      <a:pt x="100420" y="57337"/>
                    </a:moveTo>
                    <a:lnTo>
                      <a:pt x="100420" y="326819"/>
                    </a:lnTo>
                    <a:lnTo>
                      <a:pt x="500990" y="326819"/>
                    </a:lnTo>
                    <a:lnTo>
                      <a:pt x="500990" y="57337"/>
                    </a:lnTo>
                    <a:close/>
                    <a:moveTo>
                      <a:pt x="42991" y="0"/>
                    </a:moveTo>
                    <a:lnTo>
                      <a:pt x="558419" y="0"/>
                    </a:lnTo>
                    <a:lnTo>
                      <a:pt x="558419" y="384156"/>
                    </a:lnTo>
                    <a:lnTo>
                      <a:pt x="42991" y="384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522" name="ïšļîḋê"/>
          <p:cNvCxnSpPr/>
          <p:nvPr/>
        </p:nvCxnSpPr>
        <p:spPr>
          <a:xfrm flipH="1">
            <a:off x="3791585" y="1605915"/>
            <a:ext cx="26035" cy="4408805"/>
          </a:xfrm>
          <a:prstGeom prst="line">
            <a:avLst/>
          </a:prstGeom>
          <a:ln w="12700" cmpd="sng">
            <a:solidFill>
              <a:srgbClr val="0070C0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文本框 81"/>
          <p:cNvSpPr txBox="1"/>
          <p:nvPr/>
        </p:nvSpPr>
        <p:spPr>
          <a:xfrm>
            <a:off x="421005" y="389255"/>
            <a:ext cx="951611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销售交流前可填入内容</a:t>
            </a:r>
            <a:endParaRPr lang="en-US" altLang="zh-CN" sz="3200" b="1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449293" y="1879416"/>
            <a:ext cx="9293414" cy="264845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1885464" y="1939557"/>
            <a:ext cx="8638887" cy="1999743"/>
          </a:xfrm>
          <a:prstGeom prst="roundRect">
            <a:avLst>
              <a:gd name="adj" fmla="val 402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49835" y="4725632"/>
            <a:ext cx="9292330" cy="617683"/>
          </a:xfrm>
          <a:prstGeom prst="roundRect">
            <a:avLst>
              <a:gd name="adj" fmla="val 9367"/>
            </a:avLst>
          </a:prstGeom>
          <a:noFill/>
          <a:ln w="12700">
            <a:solidFill>
              <a:schemeClr val="bg1">
                <a:alpha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1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 据 源</a:t>
            </a:r>
            <a:endParaRPr kumimoji="1" lang="zh-CN" altLang="en-US" sz="11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33184" y="2510166"/>
            <a:ext cx="7722315" cy="18422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数据服务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61699" y="2791477"/>
            <a:ext cx="337895" cy="33789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192270" y="2829573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主数据管理</a:t>
            </a:r>
            <a:endParaRPr kumimoji="1" lang="zh-CN" altLang="en-US" sz="105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13452" y="282957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智能数仓</a:t>
            </a:r>
            <a:endParaRPr kumimoji="1" lang="zh-CN" altLang="en-US" sz="105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335" y="2791477"/>
            <a:ext cx="337558" cy="337895"/>
          </a:xfrm>
          <a:prstGeom prst="rect">
            <a:avLst/>
          </a:prstGeom>
        </p:spPr>
      </p:pic>
      <p:sp>
        <p:nvSpPr>
          <p:cNvPr id="40" name="上箭头 39"/>
          <p:cNvSpPr/>
          <p:nvPr/>
        </p:nvSpPr>
        <p:spPr bwMode="auto">
          <a:xfrm>
            <a:off x="3179346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上箭头 40"/>
          <p:cNvSpPr/>
          <p:nvPr/>
        </p:nvSpPr>
        <p:spPr bwMode="auto">
          <a:xfrm>
            <a:off x="5233953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上箭头 41"/>
          <p:cNvSpPr/>
          <p:nvPr/>
        </p:nvSpPr>
        <p:spPr bwMode="auto">
          <a:xfrm>
            <a:off x="7288561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上箭头 42"/>
          <p:cNvSpPr/>
          <p:nvPr/>
        </p:nvSpPr>
        <p:spPr bwMode="auto">
          <a:xfrm>
            <a:off x="9343168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632101" y="3234589"/>
            <a:ext cx="7724074" cy="6453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736924" y="3342462"/>
            <a:ext cx="748923" cy="43088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数据中台</a:t>
            </a:r>
            <a:endParaRPr kumimoji="1" lang="zh-CN" altLang="en-US" sz="105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kumimoji="1"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基础能力</a:t>
            </a:r>
            <a:endParaRPr kumimoji="1" lang="zh-CN" altLang="en-US" sz="105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632101" y="2739901"/>
            <a:ext cx="3822047" cy="44104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450377" y="1198881"/>
            <a:ext cx="9291789" cy="577587"/>
          </a:xfrm>
          <a:prstGeom prst="roundRect">
            <a:avLst>
              <a:gd name="adj" fmla="val 9367"/>
            </a:avLst>
          </a:prstGeom>
          <a:noFill/>
          <a:ln w="12700">
            <a:solidFill>
              <a:schemeClr val="bg1">
                <a:alpha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计划建设应用</a:t>
            </a:r>
            <a:endParaRPr kumimoji="1"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03926" y="1268777"/>
            <a:ext cx="1646070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rgbClr val="FFFF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企业运营健康洞察</a:t>
            </a:r>
            <a:endParaRPr lang="en-US" sz="1050" b="1" kern="0" dirty="0">
              <a:solidFill>
                <a:srgbClr val="FFFF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kumimoji="1" lang="en-US" altLang="zh-CN" sz="1050" b="1" dirty="0">
                <a:solidFill>
                  <a:srgbClr val="FFFF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S-Insight</a:t>
            </a:r>
            <a:endParaRPr kumimoji="1" lang="en-US" altLang="zh-CN" sz="1050" b="1" dirty="0">
              <a:solidFill>
                <a:srgbClr val="FFFF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38144" y="1268777"/>
            <a:ext cx="1646070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企业运营健康管控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kumimoji="1" lang="en-US" altLang="zh-CN" sz="1050" b="1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S-DBPM</a:t>
            </a:r>
            <a:endParaRPr kumimoji="1" lang="en-US" altLang="zh-CN" sz="1050" b="1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72362" y="1268777"/>
            <a:ext cx="1646070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企业运营健康审计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kumimoji="1" lang="en-US" altLang="zh-CN" sz="1050" b="1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S-</a:t>
            </a:r>
            <a:r>
              <a:rPr kumimoji="1" lang="en-US" altLang="zh-CN" sz="1050" b="1" dirty="0" err="1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OceanAudit</a:t>
            </a:r>
            <a:endParaRPr kumimoji="1" lang="en-US" altLang="zh-CN" sz="1050" b="1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94880" y="1268777"/>
            <a:ext cx="1031638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睿企应用</a:t>
            </a:r>
            <a:endParaRPr lang="en-US" sz="1050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106580" y="1268730"/>
            <a:ext cx="1200150" cy="421640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zh-CN" alt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订单全链路追踪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S-Drive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006291" y="3976687"/>
            <a:ext cx="5965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平台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基座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472785" y="2459712"/>
            <a:ext cx="369332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大数据平台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632643" y="2061469"/>
            <a:ext cx="7722901" cy="3636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可视化</a:t>
            </a:r>
            <a:endParaRPr kumimoji="1"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上箭头 66"/>
          <p:cNvSpPr/>
          <p:nvPr/>
        </p:nvSpPr>
        <p:spPr bwMode="auto">
          <a:xfrm>
            <a:off x="3108367" y="4521363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68" name="上箭头 67"/>
          <p:cNvSpPr/>
          <p:nvPr/>
        </p:nvSpPr>
        <p:spPr bwMode="auto">
          <a:xfrm>
            <a:off x="8257347" y="4506192"/>
            <a:ext cx="327805" cy="276874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372237" y="4534909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ESB</a:t>
            </a:r>
            <a:endParaRPr lang="en-US" altLang="zh-CN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304508" y="5111412"/>
            <a:ext cx="16482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kern="1200" cap="none" spc="0" normalizeH="0" baseline="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企业内部数据</a:t>
            </a:r>
            <a:endParaRPr kumimoji="0" lang="zh-CN" altLang="en-US" sz="1000" b="0" i="0" kern="1200" cap="none" spc="0" normalizeH="0" baseline="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560015" y="5116831"/>
            <a:ext cx="94277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互联网数据</a:t>
            </a:r>
            <a:endParaRPr lang="zh-CN" altLang="en-US" sz="100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flipH="1">
            <a:off x="6702846" y="4771146"/>
            <a:ext cx="0" cy="43004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pic>
        <p:nvPicPr>
          <p:cNvPr id="77" name="图片 76"/>
          <p:cNvPicPr>
            <a:picLocks noChangeAspect="1"/>
          </p:cNvPicPr>
          <p:nvPr/>
        </p:nvPicPr>
        <p:blipFill>
          <a:blip r:embed="rId3">
            <a:lum bright="-30000"/>
          </a:blip>
          <a:srcRect b="21449"/>
          <a:stretch>
            <a:fillRect/>
          </a:stretch>
        </p:blipFill>
        <p:spPr>
          <a:xfrm>
            <a:off x="9647271" y="4857838"/>
            <a:ext cx="405828" cy="184306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lum bright="-30000"/>
          </a:blip>
          <a:stretch>
            <a:fillRect/>
          </a:stretch>
        </p:blipFill>
        <p:spPr>
          <a:xfrm>
            <a:off x="9390307" y="4857838"/>
            <a:ext cx="192486" cy="184306"/>
          </a:xfrm>
          <a:prstGeom prst="roundRect">
            <a:avLst>
              <a:gd name="adj" fmla="val 18098"/>
            </a:avLst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>
            <a:lum bright="-30000"/>
          </a:blip>
          <a:srcRect l="33020" t="20000" r="33333" b="16689"/>
          <a:stretch>
            <a:fillRect/>
          </a:stretch>
        </p:blipFill>
        <p:spPr>
          <a:xfrm>
            <a:off x="10117576" y="4857838"/>
            <a:ext cx="193432" cy="184306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lum bright="-30000"/>
          </a:blip>
          <a:srcRect l="12591" t="12109" r="12122" b="13294"/>
          <a:stretch>
            <a:fillRect/>
          </a:stretch>
        </p:blipFill>
        <p:spPr>
          <a:xfrm>
            <a:off x="10375486" y="4857838"/>
            <a:ext cx="194516" cy="184306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cxnSp>
        <p:nvCxnSpPr>
          <p:cNvPr id="88" name="直接连接符 87"/>
          <p:cNvCxnSpPr/>
          <p:nvPr/>
        </p:nvCxnSpPr>
        <p:spPr>
          <a:xfrm flipH="1">
            <a:off x="9287902" y="4760851"/>
            <a:ext cx="7044" cy="430211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sp>
        <p:nvSpPr>
          <p:cNvPr id="89" name="文本框 88"/>
          <p:cNvSpPr txBox="1"/>
          <p:nvPr/>
        </p:nvSpPr>
        <p:spPr>
          <a:xfrm>
            <a:off x="9560441" y="5101118"/>
            <a:ext cx="85554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</a:t>
            </a:r>
            <a:r>
              <a:rPr lang="en-US" altLang="zh-CN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aa</a:t>
            </a:r>
            <a:r>
              <a:rPr lang="zh-CN" altLang="en-US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S数据</a:t>
            </a:r>
            <a:endParaRPr lang="zh-CN" altLang="en-US" sz="100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3592760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MES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215319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8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PLM</a:t>
            </a:r>
            <a:endParaRPr lang="en-US" altLang="zh-CN" sz="8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83" name="圆角矩形 182"/>
          <p:cNvSpPr/>
          <p:nvPr/>
        </p:nvSpPr>
        <p:spPr>
          <a:xfrm>
            <a:off x="5460437" y="4838332"/>
            <a:ext cx="397701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…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8" name="圆角矩形 97"/>
          <p:cNvSpPr/>
          <p:nvPr/>
        </p:nvSpPr>
        <p:spPr>
          <a:xfrm>
            <a:off x="4837878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OA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2970201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财务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pic>
        <p:nvPicPr>
          <p:cNvPr id="152" name="图片 151"/>
          <p:cNvPicPr>
            <a:picLocks noChangeAspect="1"/>
          </p:cNvPicPr>
          <p:nvPr/>
        </p:nvPicPr>
        <p:blipFill>
          <a:blip r:embed="rId7">
            <a:lum bright="-30000"/>
          </a:blip>
          <a:stretch>
            <a:fillRect/>
          </a:stretch>
        </p:blipFill>
        <p:spPr>
          <a:xfrm>
            <a:off x="6132203" y="4809490"/>
            <a:ext cx="316319" cy="307177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cxnSp>
        <p:nvCxnSpPr>
          <p:cNvPr id="153" name="直接连接符 152"/>
          <p:cNvCxnSpPr/>
          <p:nvPr/>
        </p:nvCxnSpPr>
        <p:spPr>
          <a:xfrm flipH="1">
            <a:off x="5928576" y="4779273"/>
            <a:ext cx="0" cy="43004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sp>
        <p:nvSpPr>
          <p:cNvPr id="85" name="圆角矩形 84"/>
          <p:cNvSpPr/>
          <p:nvPr/>
        </p:nvSpPr>
        <p:spPr>
          <a:xfrm>
            <a:off x="2347100" y="4838332"/>
            <a:ext cx="522321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ERP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899317" y="5132002"/>
            <a:ext cx="810573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kern="1200" cap="none" spc="0" normalizeH="0" baseline="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睿企数据源</a:t>
            </a:r>
            <a:endParaRPr kumimoji="0" lang="zh-CN" altLang="en-US" sz="900" b="0" i="0" kern="1200" cap="none" spc="0" normalizeH="0" baseline="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32643" y="4105100"/>
            <a:ext cx="3499660" cy="2654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中新赛克 PaaS </a:t>
            </a:r>
            <a:r>
              <a:rPr kumimoji="1"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kumimoji="1" lang="en-US" altLang="zh-CN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OceanManage</a:t>
            </a:r>
            <a:endParaRPr kumimoji="1" lang="en-US" altLang="zh-CN" sz="105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21162" y="4105100"/>
            <a:ext cx="4209995" cy="2654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其他厂商 </a:t>
            </a:r>
            <a:r>
              <a:rPr kumimoji="1"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PaaS</a:t>
            </a:r>
            <a:endParaRPr kumimoji="1" lang="en-US" altLang="zh-CN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7567602" y="4154948"/>
            <a:ext cx="768852" cy="165257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华为云</a:t>
            </a:r>
            <a:endParaRPr lang="zh-CN" altLang="en-US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6" name="圆角矩形 95"/>
          <p:cNvSpPr/>
          <p:nvPr/>
        </p:nvSpPr>
        <p:spPr>
          <a:xfrm>
            <a:off x="8453489" y="4154948"/>
            <a:ext cx="768852" cy="165257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阿里云</a:t>
            </a:r>
            <a:endParaRPr lang="zh-CN" altLang="en-US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9383805" y="4154948"/>
            <a:ext cx="768852" cy="165257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腾讯云</a:t>
            </a:r>
            <a:endParaRPr lang="zh-CN" altLang="en-US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2006291" y="2691614"/>
            <a:ext cx="59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数据中台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607485" y="2739901"/>
            <a:ext cx="3740368" cy="44104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圆角矩形 105"/>
          <p:cNvSpPr/>
          <p:nvPr/>
        </p:nvSpPr>
        <p:spPr bwMode="auto">
          <a:xfrm flipV="1">
            <a:off x="1884922" y="4004862"/>
            <a:ext cx="8638887" cy="453509"/>
          </a:xfrm>
          <a:prstGeom prst="roundRect">
            <a:avLst>
              <a:gd name="adj" fmla="val 402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0" name="上箭头 109"/>
          <p:cNvSpPr/>
          <p:nvPr/>
        </p:nvSpPr>
        <p:spPr bwMode="auto">
          <a:xfrm>
            <a:off x="5419800" y="4519738"/>
            <a:ext cx="327805" cy="276874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14" name="上箭头 113"/>
          <p:cNvSpPr/>
          <p:nvPr/>
        </p:nvSpPr>
        <p:spPr bwMode="auto">
          <a:xfrm rot="10800000">
            <a:off x="3108367" y="4586924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522301" y="4505650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API</a:t>
            </a:r>
            <a:endParaRPr lang="en-US" altLang="zh-CN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692881" y="4521363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数据库接入</a:t>
            </a:r>
            <a:endParaRPr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1172" y="3287124"/>
            <a:ext cx="337558" cy="337895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5066283" y="363233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</a:t>
            </a:r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处理挖掘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6541" y="3287124"/>
            <a:ext cx="337558" cy="337895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7573020" y="363775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数据管理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84226" y="3287124"/>
            <a:ext cx="340809" cy="337895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14513" y="3287124"/>
            <a:ext cx="337558" cy="337895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6454148" y="363775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数据治理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691892" y="363775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运维管理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3956326" y="3632289"/>
            <a:ext cx="697627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数据集成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55" name="图片 154" descr="数据采集"/>
          <p:cNvPicPr>
            <a:picLocks noChangeAspect="1"/>
          </p:cNvPicPr>
          <p:nvPr/>
        </p:nvPicPr>
        <p:blipFill>
          <a:blip r:embed="rId12" cstate="hqprint">
            <a:biLevel thresh="50000"/>
          </a:blip>
          <a:stretch>
            <a:fillRect/>
          </a:stretch>
        </p:blipFill>
        <p:spPr>
          <a:xfrm>
            <a:off x="4102619" y="3312070"/>
            <a:ext cx="368427" cy="276460"/>
          </a:xfrm>
          <a:prstGeom prst="rect">
            <a:avLst/>
          </a:prstGeom>
          <a:ln>
            <a:noFill/>
          </a:ln>
        </p:spPr>
      </p:pic>
      <p:pic>
        <p:nvPicPr>
          <p:cNvPr id="87" name="图片 86"/>
          <p:cNvPicPr/>
          <p:nvPr/>
        </p:nvPicPr>
        <p:blipFill>
          <a:blip r:embed="rId13"/>
          <a:stretch>
            <a:fillRect/>
          </a:stretch>
        </p:blipFill>
        <p:spPr>
          <a:xfrm>
            <a:off x="7128268" y="4761664"/>
            <a:ext cx="697155" cy="164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63374" y="4759133"/>
            <a:ext cx="909263" cy="166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42943" y="4960278"/>
            <a:ext cx="617551" cy="171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0" name="图片 99"/>
          <p:cNvPicPr/>
          <p:nvPr/>
        </p:nvPicPr>
        <p:blipFill>
          <a:blip r:embed="rId16"/>
          <a:stretch>
            <a:fillRect/>
          </a:stretch>
        </p:blipFill>
        <p:spPr>
          <a:xfrm>
            <a:off x="8143204" y="4955909"/>
            <a:ext cx="697155" cy="164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矩形 14"/>
          <p:cNvSpPr/>
          <p:nvPr/>
        </p:nvSpPr>
        <p:spPr>
          <a:xfrm>
            <a:off x="3389283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生产主题指标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796244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项目主题指标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203204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财务主题指标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7610165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人力主题指标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017126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资产主题指标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0204" y="5436708"/>
            <a:ext cx="4233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CB1D"/>
                </a:solidFill>
              </a:rPr>
              <a:t>2</a:t>
            </a:r>
            <a:r>
              <a:rPr lang="zh-CN" altLang="en-US" sz="1400" dirty="0">
                <a:solidFill>
                  <a:srgbClr val="FFCB1D"/>
                </a:solidFill>
              </a:rPr>
              <a:t>、需要接入的业务为必填项，请在下列表格中填写</a:t>
            </a:r>
            <a:endParaRPr lang="zh-CN" altLang="en-US" sz="1400" dirty="0">
              <a:solidFill>
                <a:srgbClr val="FFCB1D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52745" y="624432"/>
            <a:ext cx="5729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FCB1D"/>
                </a:solidFill>
              </a:rPr>
              <a:t>填写说明：</a:t>
            </a:r>
            <a:r>
              <a:rPr lang="en-US" altLang="zh-CN" sz="1400" dirty="0">
                <a:solidFill>
                  <a:srgbClr val="FFCB1D"/>
                </a:solidFill>
              </a:rPr>
              <a:t>1</a:t>
            </a:r>
            <a:r>
              <a:rPr lang="zh-CN" altLang="en-US" sz="1400" dirty="0">
                <a:solidFill>
                  <a:srgbClr val="FFCB1D"/>
                </a:solidFill>
              </a:rPr>
              <a:t>、请从黄色框线内容中，选出客户预计会选用的功能模块、应用，将字体改为黄色（举例：企业运营健康洞察）；</a:t>
            </a:r>
            <a:endParaRPr lang="zh-CN" altLang="en-US" sz="1400" dirty="0">
              <a:solidFill>
                <a:srgbClr val="FFCB1D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72810" y="242570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明确标识出哪些</a:t>
            </a:r>
            <a:endParaRPr lang="zh-CN" altLang="en-US"/>
          </a:p>
        </p:txBody>
      </p:sp>
      <p:graphicFrame>
        <p:nvGraphicFramePr>
          <p:cNvPr id="21" name="表格 20"/>
          <p:cNvGraphicFramePr/>
          <p:nvPr/>
        </p:nvGraphicFramePr>
        <p:xfrm>
          <a:off x="700611" y="5819468"/>
          <a:ext cx="1100518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395"/>
                <a:gridCol w="3668395"/>
                <a:gridCol w="3668395"/>
              </a:tblGrid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</a:rPr>
                        <a:t>企业内部数据源</a:t>
                      </a:r>
                      <a:endParaRPr lang="zh-CN" altLang="en-US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</a:rPr>
                        <a:t>互联网数据源</a:t>
                      </a:r>
                      <a:endParaRPr lang="zh-CN" altLang="en-US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</a:rPr>
                        <a:t>SaaS</a:t>
                      </a:r>
                      <a:r>
                        <a:rPr lang="zh-CN" altLang="en-US" sz="1600">
                          <a:solidFill>
                            <a:schemeClr val="bg1"/>
                          </a:solidFill>
                        </a:rPr>
                        <a:t>数据源</a:t>
                      </a:r>
                      <a:endParaRPr lang="zh-CN" altLang="en-US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 dirty="0">
                          <a:solidFill>
                            <a:schemeClr val="bg1"/>
                          </a:solidFill>
                        </a:rPr>
                        <a:t>（例：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</a:rPr>
                        <a:t>ERP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</a:rPr>
                        <a:t>、企查查。。。）</a:t>
                      </a:r>
                      <a:endParaRPr lang="zh-CN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文本框 81"/>
          <p:cNvSpPr txBox="1"/>
          <p:nvPr/>
        </p:nvSpPr>
        <p:spPr>
          <a:xfrm>
            <a:off x="421005" y="389255"/>
            <a:ext cx="951611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销售交流后可填入内容</a:t>
            </a:r>
            <a:endParaRPr lang="en-US" altLang="zh-CN" sz="3200" b="1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449293" y="1879416"/>
            <a:ext cx="9293414" cy="264845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1885464" y="1939557"/>
            <a:ext cx="8638887" cy="1999743"/>
          </a:xfrm>
          <a:prstGeom prst="roundRect">
            <a:avLst>
              <a:gd name="adj" fmla="val 402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49835" y="4725632"/>
            <a:ext cx="9292330" cy="617683"/>
          </a:xfrm>
          <a:prstGeom prst="roundRect">
            <a:avLst>
              <a:gd name="adj" fmla="val 9367"/>
            </a:avLst>
          </a:prstGeom>
          <a:noFill/>
          <a:ln w="12700">
            <a:solidFill>
              <a:schemeClr val="bg1">
                <a:alpha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1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 据 源</a:t>
            </a:r>
            <a:endParaRPr kumimoji="1" lang="zh-CN" altLang="en-US" sz="11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33184" y="2510166"/>
            <a:ext cx="7722315" cy="18422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数据服务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61699" y="2791477"/>
            <a:ext cx="337895" cy="33789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192270" y="2829573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主数据管理</a:t>
            </a:r>
            <a:endParaRPr kumimoji="1" lang="zh-CN" altLang="en-US" sz="105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13452" y="282957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智能数仓</a:t>
            </a:r>
            <a:endParaRPr kumimoji="1" lang="zh-CN" altLang="en-US" sz="105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335" y="2791477"/>
            <a:ext cx="337558" cy="337895"/>
          </a:xfrm>
          <a:prstGeom prst="rect">
            <a:avLst/>
          </a:prstGeom>
        </p:spPr>
      </p:pic>
      <p:sp>
        <p:nvSpPr>
          <p:cNvPr id="40" name="上箭头 39"/>
          <p:cNvSpPr/>
          <p:nvPr/>
        </p:nvSpPr>
        <p:spPr bwMode="auto">
          <a:xfrm>
            <a:off x="3179346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上箭头 40"/>
          <p:cNvSpPr/>
          <p:nvPr/>
        </p:nvSpPr>
        <p:spPr bwMode="auto">
          <a:xfrm>
            <a:off x="5233953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上箭头 41"/>
          <p:cNvSpPr/>
          <p:nvPr/>
        </p:nvSpPr>
        <p:spPr bwMode="auto">
          <a:xfrm>
            <a:off x="7288561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上箭头 42"/>
          <p:cNvSpPr/>
          <p:nvPr/>
        </p:nvSpPr>
        <p:spPr bwMode="auto">
          <a:xfrm>
            <a:off x="9343168" y="1749377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632101" y="3234589"/>
            <a:ext cx="7724074" cy="6453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736924" y="3342462"/>
            <a:ext cx="748923" cy="43088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数据中台</a:t>
            </a:r>
            <a:endParaRPr kumimoji="1" lang="zh-CN" altLang="en-US" sz="105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kumimoji="1"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基础能力</a:t>
            </a:r>
            <a:endParaRPr kumimoji="1" lang="zh-CN" altLang="en-US" sz="105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632101" y="2739901"/>
            <a:ext cx="3822047" cy="44104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450377" y="1198881"/>
            <a:ext cx="9291789" cy="577587"/>
          </a:xfrm>
          <a:prstGeom prst="roundRect">
            <a:avLst>
              <a:gd name="adj" fmla="val 9367"/>
            </a:avLst>
          </a:prstGeom>
          <a:noFill/>
          <a:ln w="12700">
            <a:solidFill>
              <a:schemeClr val="bg1">
                <a:alpha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计划建设应用</a:t>
            </a:r>
            <a:endParaRPr kumimoji="1" lang="zh-CN" altLang="en-US" sz="1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03926" y="1268777"/>
            <a:ext cx="1646070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rgbClr val="FFFF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企业运营健康洞察</a:t>
            </a:r>
            <a:endParaRPr lang="en-US" sz="1050" b="1" kern="0" dirty="0">
              <a:solidFill>
                <a:srgbClr val="FFFF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kumimoji="1" lang="en-US" altLang="zh-CN" sz="1050" b="1" dirty="0">
                <a:solidFill>
                  <a:srgbClr val="FFFF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S-Insight</a:t>
            </a:r>
            <a:endParaRPr kumimoji="1" lang="en-US" altLang="zh-CN" sz="1050" b="1" dirty="0">
              <a:solidFill>
                <a:srgbClr val="FFFF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38144" y="1268777"/>
            <a:ext cx="1646070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企业运营健康管控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kumimoji="1" lang="en-US" altLang="zh-CN" sz="1050" b="1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S-DBPM</a:t>
            </a:r>
            <a:endParaRPr kumimoji="1" lang="en-US" altLang="zh-CN" sz="1050" b="1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72362" y="1268777"/>
            <a:ext cx="1646070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企业运营健康审计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kumimoji="1" lang="en-US" altLang="zh-CN" sz="1050" b="1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S-OceanAudit</a:t>
            </a:r>
            <a:endParaRPr kumimoji="1" lang="en-US" altLang="zh-CN" sz="1050" b="1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94880" y="1268777"/>
            <a:ext cx="1031638" cy="421541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睿企应用</a:t>
            </a:r>
            <a:endParaRPr lang="en-US" sz="1050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106580" y="1268730"/>
            <a:ext cx="1200150" cy="421640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FFFF00"/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zh-CN" alt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订单全链路追踪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050" b="1" kern="0" dirty="0">
                <a:solidFill>
                  <a:schemeClr val="bg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S-Drive</a:t>
            </a:r>
            <a:endParaRPr lang="en-US" sz="1050" b="1" kern="0" dirty="0">
              <a:solidFill>
                <a:schemeClr val="bg1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006291" y="3976687"/>
            <a:ext cx="5965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平台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基座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472785" y="2459712"/>
            <a:ext cx="369332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大数据平台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632643" y="2061469"/>
            <a:ext cx="7722901" cy="3636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可视化</a:t>
            </a:r>
            <a:endParaRPr kumimoji="1" lang="zh-CN" alt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上箭头 66"/>
          <p:cNvSpPr/>
          <p:nvPr/>
        </p:nvSpPr>
        <p:spPr bwMode="auto">
          <a:xfrm>
            <a:off x="3108367" y="4521363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68" name="上箭头 67"/>
          <p:cNvSpPr/>
          <p:nvPr/>
        </p:nvSpPr>
        <p:spPr bwMode="auto">
          <a:xfrm>
            <a:off x="8257347" y="4506192"/>
            <a:ext cx="327805" cy="276874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372237" y="4534909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ESB</a:t>
            </a:r>
            <a:endParaRPr lang="en-US" altLang="zh-CN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304508" y="5111412"/>
            <a:ext cx="16482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kern="1200" cap="none" spc="0" normalizeH="0" baseline="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企业内部数据</a:t>
            </a:r>
            <a:endParaRPr kumimoji="0" lang="zh-CN" altLang="en-US" sz="1000" b="0" i="0" kern="1200" cap="none" spc="0" normalizeH="0" baseline="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560015" y="5116831"/>
            <a:ext cx="94277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互联网数据</a:t>
            </a:r>
            <a:endParaRPr lang="zh-CN" altLang="en-US" sz="100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flipH="1">
            <a:off x="6702846" y="4771146"/>
            <a:ext cx="0" cy="43004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pic>
        <p:nvPicPr>
          <p:cNvPr id="77" name="图片 76"/>
          <p:cNvPicPr>
            <a:picLocks noChangeAspect="1"/>
          </p:cNvPicPr>
          <p:nvPr/>
        </p:nvPicPr>
        <p:blipFill>
          <a:blip r:embed="rId3">
            <a:lum bright="-30000"/>
          </a:blip>
          <a:srcRect b="21449"/>
          <a:stretch>
            <a:fillRect/>
          </a:stretch>
        </p:blipFill>
        <p:spPr>
          <a:xfrm>
            <a:off x="9647271" y="4857838"/>
            <a:ext cx="405828" cy="184306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lum bright="-30000"/>
          </a:blip>
          <a:stretch>
            <a:fillRect/>
          </a:stretch>
        </p:blipFill>
        <p:spPr>
          <a:xfrm>
            <a:off x="9390307" y="4857838"/>
            <a:ext cx="192486" cy="184306"/>
          </a:xfrm>
          <a:prstGeom prst="roundRect">
            <a:avLst>
              <a:gd name="adj" fmla="val 18098"/>
            </a:avLst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>
            <a:lum bright="-30000"/>
          </a:blip>
          <a:srcRect l="33020" t="20000" r="33333" b="16689"/>
          <a:stretch>
            <a:fillRect/>
          </a:stretch>
        </p:blipFill>
        <p:spPr>
          <a:xfrm>
            <a:off x="10117576" y="4857838"/>
            <a:ext cx="193432" cy="184306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lum bright="-30000"/>
          </a:blip>
          <a:srcRect l="12591" t="12109" r="12122" b="13294"/>
          <a:stretch>
            <a:fillRect/>
          </a:stretch>
        </p:blipFill>
        <p:spPr>
          <a:xfrm>
            <a:off x="10375486" y="4857838"/>
            <a:ext cx="194516" cy="184306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cxnSp>
        <p:nvCxnSpPr>
          <p:cNvPr id="88" name="直接连接符 87"/>
          <p:cNvCxnSpPr/>
          <p:nvPr/>
        </p:nvCxnSpPr>
        <p:spPr>
          <a:xfrm flipH="1">
            <a:off x="9287902" y="4760851"/>
            <a:ext cx="7044" cy="430211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sp>
        <p:nvSpPr>
          <p:cNvPr id="89" name="文本框 88"/>
          <p:cNvSpPr txBox="1"/>
          <p:nvPr/>
        </p:nvSpPr>
        <p:spPr>
          <a:xfrm>
            <a:off x="9560441" y="5101118"/>
            <a:ext cx="85554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</a:t>
            </a:r>
            <a:r>
              <a:rPr lang="en-US" altLang="zh-CN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aa</a:t>
            </a:r>
            <a:r>
              <a:rPr lang="zh-CN" altLang="en-US" sz="10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S数据</a:t>
            </a:r>
            <a:endParaRPr lang="zh-CN" altLang="en-US" sz="100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3592760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PLM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215319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8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MES</a:t>
            </a:r>
            <a:endParaRPr lang="en-US" altLang="zh-CN" sz="8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83" name="圆角矩形 182"/>
          <p:cNvSpPr/>
          <p:nvPr/>
        </p:nvSpPr>
        <p:spPr>
          <a:xfrm>
            <a:off x="5460437" y="4838332"/>
            <a:ext cx="397701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…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8" name="圆角矩形 97"/>
          <p:cNvSpPr/>
          <p:nvPr/>
        </p:nvSpPr>
        <p:spPr>
          <a:xfrm>
            <a:off x="4837878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OA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2970201" y="4838332"/>
            <a:ext cx="521779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财务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pic>
        <p:nvPicPr>
          <p:cNvPr id="152" name="图片 151"/>
          <p:cNvPicPr>
            <a:picLocks noChangeAspect="1"/>
          </p:cNvPicPr>
          <p:nvPr/>
        </p:nvPicPr>
        <p:blipFill>
          <a:blip r:embed="rId7">
            <a:lum bright="-30000"/>
          </a:blip>
          <a:stretch>
            <a:fillRect/>
          </a:stretch>
        </p:blipFill>
        <p:spPr>
          <a:xfrm>
            <a:off x="6132203" y="4809490"/>
            <a:ext cx="316319" cy="307177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cxnSp>
        <p:nvCxnSpPr>
          <p:cNvPr id="153" name="直接连接符 152"/>
          <p:cNvCxnSpPr/>
          <p:nvPr/>
        </p:nvCxnSpPr>
        <p:spPr>
          <a:xfrm flipH="1">
            <a:off x="5928576" y="4779273"/>
            <a:ext cx="0" cy="43004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sp>
        <p:nvSpPr>
          <p:cNvPr id="85" name="圆角矩形 84"/>
          <p:cNvSpPr/>
          <p:nvPr/>
        </p:nvSpPr>
        <p:spPr>
          <a:xfrm>
            <a:off x="2347100" y="4838332"/>
            <a:ext cx="522321" cy="244364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ERP</a:t>
            </a: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899317" y="5132002"/>
            <a:ext cx="810573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kern="1200" cap="none" spc="0" normalizeH="0" baseline="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睿企数据源</a:t>
            </a:r>
            <a:endParaRPr kumimoji="0" lang="zh-CN" altLang="en-US" sz="900" b="0" i="0" kern="1200" cap="none" spc="0" normalizeH="0" baseline="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32643" y="4105100"/>
            <a:ext cx="3499660" cy="2654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中新赛克 PaaS </a:t>
            </a:r>
            <a:r>
              <a:rPr kumimoji="1"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kumimoji="1" lang="en-US" altLang="zh-CN" sz="10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OceanManage</a:t>
            </a:r>
            <a:endParaRPr kumimoji="1" lang="en-US" altLang="zh-CN" sz="105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21162" y="4105100"/>
            <a:ext cx="4209995" cy="2654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其他厂商 </a:t>
            </a:r>
            <a:r>
              <a:rPr kumimoji="1"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PaaS</a:t>
            </a:r>
            <a:endParaRPr kumimoji="1" lang="en-US" altLang="zh-CN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7567602" y="4154948"/>
            <a:ext cx="768852" cy="165257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华为云</a:t>
            </a:r>
            <a:endParaRPr lang="zh-CN" altLang="en-US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6" name="圆角矩形 95"/>
          <p:cNvSpPr/>
          <p:nvPr/>
        </p:nvSpPr>
        <p:spPr>
          <a:xfrm>
            <a:off x="8453489" y="4154948"/>
            <a:ext cx="768852" cy="165257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阿里云</a:t>
            </a:r>
            <a:endParaRPr lang="zh-CN" altLang="en-US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9383805" y="4154948"/>
            <a:ext cx="768852" cy="165257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腾讯云</a:t>
            </a:r>
            <a:endParaRPr lang="zh-CN" altLang="en-US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2006291" y="2691614"/>
            <a:ext cx="59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数据中台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607485" y="2739901"/>
            <a:ext cx="3740368" cy="44104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圆角矩形 105"/>
          <p:cNvSpPr/>
          <p:nvPr/>
        </p:nvSpPr>
        <p:spPr bwMode="auto">
          <a:xfrm flipV="1">
            <a:off x="1884922" y="4004862"/>
            <a:ext cx="8638887" cy="453509"/>
          </a:xfrm>
          <a:prstGeom prst="roundRect">
            <a:avLst>
              <a:gd name="adj" fmla="val 402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0" name="上箭头 109"/>
          <p:cNvSpPr/>
          <p:nvPr/>
        </p:nvSpPr>
        <p:spPr bwMode="auto">
          <a:xfrm>
            <a:off x="5419800" y="4519738"/>
            <a:ext cx="327805" cy="276874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14" name="上箭头 113"/>
          <p:cNvSpPr/>
          <p:nvPr/>
        </p:nvSpPr>
        <p:spPr bwMode="auto">
          <a:xfrm rot="10800000">
            <a:off x="3108367" y="4586924"/>
            <a:ext cx="327805" cy="209687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100" noProof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522301" y="4505650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API</a:t>
            </a:r>
            <a:endParaRPr lang="en-US" altLang="zh-CN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692881" y="4521363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数据库接入</a:t>
            </a:r>
            <a:endParaRPr lang="zh-CN" altLang="en-US" sz="10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1172" y="3287124"/>
            <a:ext cx="337558" cy="337895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5066283" y="363233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</a:t>
            </a:r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处理挖掘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6541" y="3287124"/>
            <a:ext cx="337558" cy="337895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7573020" y="363775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数据管理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84226" y="3287124"/>
            <a:ext cx="340809" cy="337895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14513" y="3287124"/>
            <a:ext cx="337558" cy="337895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6454148" y="363775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数据治理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691892" y="363775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运维管理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3956326" y="3632289"/>
            <a:ext cx="697627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数据集成</a:t>
            </a:r>
            <a:endParaRPr kumimoji="1" lang="zh-CN" altLang="en-US" sz="1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55" name="图片 154" descr="数据采集"/>
          <p:cNvPicPr>
            <a:picLocks noChangeAspect="1"/>
          </p:cNvPicPr>
          <p:nvPr/>
        </p:nvPicPr>
        <p:blipFill>
          <a:blip r:embed="rId12" cstate="hqprint">
            <a:biLevel thresh="50000"/>
          </a:blip>
          <a:stretch>
            <a:fillRect/>
          </a:stretch>
        </p:blipFill>
        <p:spPr>
          <a:xfrm>
            <a:off x="4102619" y="3312070"/>
            <a:ext cx="368427" cy="276460"/>
          </a:xfrm>
          <a:prstGeom prst="rect">
            <a:avLst/>
          </a:prstGeom>
          <a:ln>
            <a:noFill/>
          </a:ln>
        </p:spPr>
      </p:pic>
      <p:pic>
        <p:nvPicPr>
          <p:cNvPr id="87" name="图片 86"/>
          <p:cNvPicPr/>
          <p:nvPr/>
        </p:nvPicPr>
        <p:blipFill>
          <a:blip r:embed="rId13"/>
          <a:stretch>
            <a:fillRect/>
          </a:stretch>
        </p:blipFill>
        <p:spPr>
          <a:xfrm>
            <a:off x="7128268" y="4761664"/>
            <a:ext cx="697155" cy="164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63374" y="4759133"/>
            <a:ext cx="909263" cy="166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42943" y="4960278"/>
            <a:ext cx="617551" cy="171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0" name="图片 99"/>
          <p:cNvPicPr/>
          <p:nvPr/>
        </p:nvPicPr>
        <p:blipFill>
          <a:blip r:embed="rId16"/>
          <a:stretch>
            <a:fillRect/>
          </a:stretch>
        </p:blipFill>
        <p:spPr>
          <a:xfrm>
            <a:off x="8143204" y="4955909"/>
            <a:ext cx="697155" cy="164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矩形 14"/>
          <p:cNvSpPr/>
          <p:nvPr/>
        </p:nvSpPr>
        <p:spPr>
          <a:xfrm>
            <a:off x="3389283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生产主题指标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796244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项目主题指标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203204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财务主题指标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7610165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人力主题指标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017126" y="2135461"/>
            <a:ext cx="1260289" cy="2213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</a:rPr>
              <a:t>资产主题指标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0204" y="5436708"/>
            <a:ext cx="4233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FCB1D"/>
                </a:solidFill>
              </a:rPr>
              <a:t>2</a:t>
            </a:r>
            <a:r>
              <a:rPr lang="zh-CN" altLang="en-US" sz="1400" dirty="0">
                <a:solidFill>
                  <a:srgbClr val="FFCB1D"/>
                </a:solidFill>
              </a:rPr>
              <a:t>、需要接入的业务为必填项，请在下列表格中填写</a:t>
            </a:r>
            <a:endParaRPr lang="zh-CN" altLang="en-US" sz="1400" dirty="0">
              <a:solidFill>
                <a:srgbClr val="FFCB1D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52745" y="624432"/>
            <a:ext cx="5729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FCB1D"/>
                </a:solidFill>
              </a:rPr>
              <a:t>填写说明：</a:t>
            </a:r>
            <a:r>
              <a:rPr lang="en-US" altLang="zh-CN" sz="1400" dirty="0">
                <a:solidFill>
                  <a:srgbClr val="FFCB1D"/>
                </a:solidFill>
              </a:rPr>
              <a:t>1</a:t>
            </a:r>
            <a:r>
              <a:rPr lang="zh-CN" altLang="en-US" sz="1400" dirty="0">
                <a:solidFill>
                  <a:srgbClr val="FFCB1D"/>
                </a:solidFill>
              </a:rPr>
              <a:t>、请从黄色框线内容中，选出客户确认后会选用的功能模块、应用，将字体改为黄色（举例：企业运营健康洞察）；</a:t>
            </a:r>
            <a:endParaRPr lang="zh-CN" altLang="en-US" sz="1400" dirty="0">
              <a:solidFill>
                <a:srgbClr val="FFCB1D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72810" y="242570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明确标识出哪些</a:t>
            </a:r>
            <a:endParaRPr lang="zh-CN" altLang="en-US"/>
          </a:p>
        </p:txBody>
      </p:sp>
      <p:graphicFrame>
        <p:nvGraphicFramePr>
          <p:cNvPr id="21" name="表格 20"/>
          <p:cNvGraphicFramePr/>
          <p:nvPr/>
        </p:nvGraphicFramePr>
        <p:xfrm>
          <a:off x="700611" y="5819468"/>
          <a:ext cx="1100518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395"/>
                <a:gridCol w="3668395"/>
                <a:gridCol w="3668395"/>
              </a:tblGrid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</a:rPr>
                        <a:t>企业内部数据源</a:t>
                      </a:r>
                      <a:endParaRPr lang="zh-CN" altLang="en-US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>
                          <a:solidFill>
                            <a:schemeClr val="bg1"/>
                          </a:solidFill>
                        </a:rPr>
                        <a:t>互联网数据源</a:t>
                      </a:r>
                      <a:endParaRPr lang="zh-CN" altLang="en-US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</a:rPr>
                        <a:t>SaaS</a:t>
                      </a:r>
                      <a:r>
                        <a:rPr lang="zh-CN" altLang="en-US" sz="1600">
                          <a:solidFill>
                            <a:schemeClr val="bg1"/>
                          </a:solidFill>
                        </a:rPr>
                        <a:t>数据源</a:t>
                      </a:r>
                      <a:endParaRPr lang="zh-CN" altLang="en-US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600" dirty="0">
                          <a:solidFill>
                            <a:schemeClr val="bg1"/>
                          </a:solidFill>
                        </a:rPr>
                        <a:t>（例：</a:t>
                      </a:r>
                      <a:r>
                        <a:rPr lang="en-US" altLang="zh-CN" sz="1600" dirty="0">
                          <a:solidFill>
                            <a:schemeClr val="bg1"/>
                          </a:solidFill>
                        </a:rPr>
                        <a:t>ERP</a:t>
                      </a:r>
                      <a:r>
                        <a:rPr lang="zh-CN" altLang="en-US" sz="1600" dirty="0">
                          <a:solidFill>
                            <a:schemeClr val="bg1"/>
                          </a:solidFill>
                        </a:rPr>
                        <a:t>、企查查。。。）</a:t>
                      </a:r>
                      <a:endParaRPr lang="zh-CN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70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558" y="2027192"/>
            <a:ext cx="1553845" cy="149352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3656648" y="3661410"/>
            <a:ext cx="487870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Ocean</a:t>
            </a:r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Mind</a:t>
            </a:r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海睿思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09148" y="4246185"/>
            <a:ext cx="487870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200" b="1" i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—— </a:t>
            </a:r>
            <a:r>
              <a:rPr lang="zh-CN" altLang="en-US" sz="3200" b="1" i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企业数据工程专家</a:t>
            </a:r>
            <a:endParaRPr lang="zh-CN" altLang="en-US" sz="3200" b="1" i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171" y="142184"/>
            <a:ext cx="10515600" cy="478155"/>
          </a:xfr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制造类设计企业特征</a:t>
            </a:r>
            <a:endParaRPr lang="zh-CN" altLang="en-US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îṣḷiďè"/>
          <p:cNvSpPr txBox="1"/>
          <p:nvPr/>
        </p:nvSpPr>
        <p:spPr>
          <a:xfrm>
            <a:off x="1081405" y="1405890"/>
            <a:ext cx="2161540" cy="521970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全球技术创新变革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îṡļide"/>
          <p:cNvSpPr/>
          <p:nvPr/>
        </p:nvSpPr>
        <p:spPr bwMode="auto">
          <a:xfrm>
            <a:off x="699770" y="4457700"/>
            <a:ext cx="2924810" cy="157607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marL="171450" indent="-171450" algn="l"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charset="0"/>
              <a:buChar char="n"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新一轮技术革命加速演进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171450" indent="-171450" algn="l"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charset="0"/>
              <a:buChar char="n"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新一代信息技术加速突破制造业应用场景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171450" indent="-171450" algn="l"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charset="0"/>
              <a:buChar char="n"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全球创新版图与全国经济结构重塑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islíḓê"/>
          <p:cNvSpPr txBox="1"/>
          <p:nvPr/>
        </p:nvSpPr>
        <p:spPr bwMode="auto">
          <a:xfrm>
            <a:off x="728980" y="2321560"/>
            <a:ext cx="2866390" cy="60007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txBody>
          <a:bodyPr wrap="square" lIns="91440" tIns="45720" rIns="91440" bIns="45720" anchor="ctr"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重塑全球制造业创新版图</a:t>
            </a:r>
            <a:endParaRPr lang="zh-CN" alt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91" name="išļiďé"/>
          <p:cNvGrpSpPr/>
          <p:nvPr/>
        </p:nvGrpSpPr>
        <p:grpSpPr>
          <a:xfrm rot="0">
            <a:off x="1946910" y="1798320"/>
            <a:ext cx="245745" cy="728980"/>
            <a:chOff x="1857210" y="2415423"/>
            <a:chExt cx="245910" cy="672933"/>
          </a:xfrm>
        </p:grpSpPr>
        <p:cxnSp>
          <p:nvCxnSpPr>
            <p:cNvPr id="92" name="îşľíḑè"/>
            <p:cNvCxnSpPr/>
            <p:nvPr/>
          </p:nvCxnSpPr>
          <p:spPr>
            <a:xfrm>
              <a:off x="1980164" y="2542699"/>
              <a:ext cx="0" cy="545657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ïṥḷíḋê"/>
            <p:cNvSpPr/>
            <p:nvPr/>
          </p:nvSpPr>
          <p:spPr>
            <a:xfrm>
              <a:off x="1857210" y="2415423"/>
              <a:ext cx="245910" cy="24591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3" name="iśḷíḑê"/>
          <p:cNvSpPr txBox="1"/>
          <p:nvPr/>
        </p:nvSpPr>
        <p:spPr>
          <a:xfrm>
            <a:off x="465455" y="678815"/>
            <a:ext cx="10859770" cy="5746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/>
          <a:p>
            <a:pPr algn="ctr">
              <a:lnSpc>
                <a:spcPct val="140000"/>
              </a:lnSpc>
              <a:buSzPct val="25000"/>
            </a:pPr>
            <a:r>
              <a:rPr lang="zh-CN" altLang="en-US" sz="2200" b="1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世界百年未有之大变局背景下，世界先进制造业格局面临深度调整</a:t>
            </a:r>
            <a:endParaRPr lang="zh-CN" altLang="en-US" sz="2200" b="1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8345" y="3051175"/>
            <a:ext cx="2801620" cy="1164590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  <a:effectLst>
            <a:reflection stA="45000" endPos="40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443730" y="1405890"/>
            <a:ext cx="2924810" cy="4627880"/>
            <a:chOff x="2679" y="2414"/>
            <a:chExt cx="4606" cy="7288"/>
          </a:xfrm>
        </p:grpSpPr>
        <p:sp>
          <p:nvSpPr>
            <p:cNvPr id="7" name="îṣḷiďè"/>
            <p:cNvSpPr txBox="1"/>
            <p:nvPr/>
          </p:nvSpPr>
          <p:spPr>
            <a:xfrm>
              <a:off x="3280" y="2414"/>
              <a:ext cx="3404" cy="82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新冠疫情全球大流行</a:t>
              </a:r>
              <a:endPara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îṡļide"/>
            <p:cNvSpPr/>
            <p:nvPr/>
          </p:nvSpPr>
          <p:spPr bwMode="auto">
            <a:xfrm>
              <a:off x="2679" y="7220"/>
              <a:ext cx="4606" cy="248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p>
              <a:pPr marL="171450" indent="-171450" algn="l" eaLnBrk="1" hangingPunct="1">
                <a:lnSpc>
                  <a:spcPct val="120000"/>
                </a:lnSpc>
                <a:spcBef>
                  <a:spcPct val="0"/>
                </a:spcBef>
                <a:buFont typeface="Wingdings" panose="05000000000000000000" charset="0"/>
                <a:buChar char="n"/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全球新冠肺炎疫情持续蔓延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171450" indent="-171450" algn="l" eaLnBrk="1" hangingPunct="1">
                <a:lnSpc>
                  <a:spcPct val="120000"/>
                </a:lnSpc>
                <a:spcBef>
                  <a:spcPct val="0"/>
                </a:spcBef>
                <a:buFont typeface="Wingdings" panose="05000000000000000000" charset="0"/>
                <a:buChar char="n"/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传统制造业在产业链供应链稳定行方面显现不足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171450" indent="-171450" algn="l" eaLnBrk="1" hangingPunct="1">
                <a:lnSpc>
                  <a:spcPct val="120000"/>
                </a:lnSpc>
                <a:spcBef>
                  <a:spcPct val="0"/>
                </a:spcBef>
                <a:buFont typeface="Wingdings" panose="05000000000000000000" charset="0"/>
                <a:buChar char="n"/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制造模式加速迭代升级，推动制造业买入新的发展阶段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" name="islíḓê"/>
            <p:cNvSpPr txBox="1"/>
            <p:nvPr/>
          </p:nvSpPr>
          <p:spPr bwMode="auto">
            <a:xfrm>
              <a:off x="2725" y="3856"/>
              <a:ext cx="4514" cy="9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wrap="square" lIns="91440" tIns="45720" rIns="91440" bIns="45720" anchor="ctr"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推动传统制造模式转型升级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išļiďé"/>
            <p:cNvGrpSpPr/>
            <p:nvPr/>
          </p:nvGrpSpPr>
          <p:grpSpPr>
            <a:xfrm rot="0">
              <a:off x="4643" y="3032"/>
              <a:ext cx="387" cy="1148"/>
              <a:chOff x="1857210" y="2415423"/>
              <a:chExt cx="245910" cy="672933"/>
            </a:xfrm>
          </p:grpSpPr>
          <p:cxnSp>
            <p:nvCxnSpPr>
              <p:cNvPr id="24" name="îşľíḑè"/>
              <p:cNvCxnSpPr/>
              <p:nvPr/>
            </p:nvCxnSpPr>
            <p:spPr>
              <a:xfrm>
                <a:off x="1980164" y="2542699"/>
                <a:ext cx="0" cy="545657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ïṥḷíḋê"/>
              <p:cNvSpPr/>
              <p:nvPr/>
            </p:nvSpPr>
            <p:spPr>
              <a:xfrm>
                <a:off x="1857210" y="2415423"/>
                <a:ext cx="245910" cy="2459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/>
                <a:endParaRPr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2724" y="5005"/>
              <a:ext cx="4561" cy="1859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  <a:ln>
              <a:noFill/>
            </a:ln>
            <a:effectLst>
              <a:reflection stA="45000" endPos="4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054340" y="1405890"/>
            <a:ext cx="2924810" cy="4627880"/>
            <a:chOff x="2679" y="2414"/>
            <a:chExt cx="4606" cy="7288"/>
          </a:xfrm>
        </p:grpSpPr>
        <p:sp>
          <p:nvSpPr>
            <p:cNvPr id="36" name="îṣḷiďè"/>
            <p:cNvSpPr txBox="1"/>
            <p:nvPr/>
          </p:nvSpPr>
          <p:spPr>
            <a:xfrm>
              <a:off x="3280" y="2414"/>
              <a:ext cx="3404" cy="82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国际竞争日趋激烈</a:t>
              </a:r>
              <a:endPara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" name="îṡļide"/>
            <p:cNvSpPr/>
            <p:nvPr/>
          </p:nvSpPr>
          <p:spPr bwMode="auto">
            <a:xfrm>
              <a:off x="2679" y="7220"/>
              <a:ext cx="4606" cy="248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p>
              <a:pPr marL="171450" indent="-171450" algn="l" eaLnBrk="1" hangingPunct="1">
                <a:lnSpc>
                  <a:spcPct val="120000"/>
                </a:lnSpc>
                <a:spcBef>
                  <a:spcPct val="0"/>
                </a:spcBef>
                <a:buFont typeface="Wingdings" panose="05000000000000000000" charset="0"/>
                <a:buChar char="n"/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大国博弈愈发激烈，制造回流趋势初显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171450" indent="-171450" algn="l" eaLnBrk="1" hangingPunct="1">
                <a:lnSpc>
                  <a:spcPct val="120000"/>
                </a:lnSpc>
                <a:spcBef>
                  <a:spcPct val="0"/>
                </a:spcBef>
                <a:buFont typeface="Wingdings" panose="05000000000000000000" charset="0"/>
                <a:buChar char="n"/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全球制造业产业链和供应链结构深刻变化正在发生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171450" indent="-171450" algn="l" eaLnBrk="1" hangingPunct="1">
                <a:lnSpc>
                  <a:spcPct val="120000"/>
                </a:lnSpc>
                <a:spcBef>
                  <a:spcPct val="0"/>
                </a:spcBef>
                <a:buFont typeface="Wingdings" panose="05000000000000000000" charset="0"/>
                <a:buChar char="n"/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全球制造业产业链分工格局重塑</a:t>
              </a:r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8" name="islíḓê"/>
            <p:cNvSpPr txBox="1"/>
            <p:nvPr/>
          </p:nvSpPr>
          <p:spPr bwMode="auto">
            <a:xfrm>
              <a:off x="2725" y="3856"/>
              <a:ext cx="4514" cy="9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wrap="square" lIns="91440" tIns="45720" rIns="91440" bIns="45720" anchor="ctr"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重构全球制造业分工格局</a:t>
              </a:r>
              <a:endPara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39" name="išļiďé"/>
            <p:cNvGrpSpPr/>
            <p:nvPr/>
          </p:nvGrpSpPr>
          <p:grpSpPr>
            <a:xfrm rot="0">
              <a:off x="4643" y="3032"/>
              <a:ext cx="387" cy="1148"/>
              <a:chOff x="1857210" y="2415423"/>
              <a:chExt cx="245910" cy="672933"/>
            </a:xfrm>
          </p:grpSpPr>
          <p:cxnSp>
            <p:nvCxnSpPr>
              <p:cNvPr id="40" name="îşľíḑè"/>
              <p:cNvCxnSpPr/>
              <p:nvPr/>
            </p:nvCxnSpPr>
            <p:spPr>
              <a:xfrm>
                <a:off x="1980164" y="2542699"/>
                <a:ext cx="0" cy="545657"/>
              </a:xfrm>
              <a:prstGeom prst="line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ïṥḷíḋê"/>
              <p:cNvSpPr/>
              <p:nvPr/>
            </p:nvSpPr>
            <p:spPr>
              <a:xfrm>
                <a:off x="1857210" y="2415423"/>
                <a:ext cx="245910" cy="2459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/>
                <a:endParaRPr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2724" y="5005"/>
              <a:ext cx="4561" cy="1859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>
              <a:noFill/>
            </a:ln>
            <a:effectLst>
              <a:reflection stA="45000" endPos="4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-108585" y="4433570"/>
            <a:ext cx="12300585" cy="1398270"/>
          </a:xfrm>
          <a:prstGeom prst="rect">
            <a:avLst/>
          </a:prstGeom>
          <a:solidFill>
            <a:schemeClr val="bg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-108585" y="1822450"/>
            <a:ext cx="12300585" cy="1538605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0387" y="324803"/>
            <a:ext cx="10515600" cy="478155"/>
          </a:xfr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>
                <a:latin typeface="微软雅黑" panose="020B0503020204020204" charset="-122"/>
                <a:sym typeface="+mn-ea"/>
              </a:rPr>
              <a:t>制造类企业存在痛点</a:t>
            </a:r>
            <a:endParaRPr sz="2800">
              <a:latin typeface="微软雅黑" panose="020B0503020204020204" charset="-122"/>
              <a:sym typeface="+mn-ea"/>
            </a:endParaRPr>
          </a:p>
        </p:txBody>
      </p:sp>
      <p:sp>
        <p:nvSpPr>
          <p:cNvPr id="3" name="文本框 77"/>
          <p:cNvSpPr txBox="1"/>
          <p:nvPr/>
        </p:nvSpPr>
        <p:spPr>
          <a:xfrm>
            <a:off x="1908810" y="6030595"/>
            <a:ext cx="80295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 typeface="Wingdings" panose="05000000000000000000" pitchFamily="2" charset="2"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业务痛点主要体现在企业整体运营环节缺乏有效的数据支撑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5" name="矩形: 圆角 5"/>
          <p:cNvSpPr/>
          <p:nvPr/>
        </p:nvSpPr>
        <p:spPr>
          <a:xfrm>
            <a:off x="1730375" y="4982845"/>
            <a:ext cx="860425" cy="42926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生产侧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83660" y="4624705"/>
            <a:ext cx="25749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难以实时掌握生产动态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如何实现精细化生产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26920" y="4690745"/>
            <a:ext cx="267335" cy="275590"/>
            <a:chOff x="1706" y="1822"/>
            <a:chExt cx="646" cy="646"/>
          </a:xfrm>
        </p:grpSpPr>
        <p:sp>
          <p:nvSpPr>
            <p:cNvPr id="7" name="圆角矩形 8"/>
            <p:cNvSpPr/>
            <p:nvPr/>
          </p:nvSpPr>
          <p:spPr>
            <a:xfrm>
              <a:off x="1706" y="1822"/>
              <a:ext cx="646" cy="646"/>
            </a:xfrm>
            <a:prstGeom prst="roundRect">
              <a:avLst/>
            </a:prstGeom>
            <a:noFill/>
            <a:ln w="28575">
              <a:solidFill>
                <a:srgbClr val="0092FF">
                  <a:alpha val="95333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1F9FFF">
                          <a:alpha val="15000"/>
                        </a:srgbClr>
                      </a:gs>
                      <a:gs pos="100000">
                        <a:srgbClr val="1F9FFF">
                          <a:alpha val="10000"/>
                        </a:srgbClr>
                      </a:gs>
                    </a:gsLst>
                    <a:lin ang="2700000"/>
                  </a:gradFill>
                </a14:hiddenFill>
              </a:ext>
            </a:extLst>
          </p:spPr>
          <p:txBody>
            <a:bodyPr rot="0" spcFirstLastPara="0" vert="horz" wrap="square" lIns="11465" tIns="11465" rIns="11465" bIns="11465" numCol="1" spcCol="0" rtlCol="0" fromWordArt="0" anchor="b" anchorCtr="0" forceAA="0" compatLnSpc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005" lvl="0" indent="-40005" algn="ctr" defTabSz="270510">
                <a:lnSpc>
                  <a:spcPct val="90000"/>
                </a:lnSpc>
                <a:spcBef>
                  <a:spcPts val="165"/>
                </a:spcBef>
                <a:buClrTx/>
                <a:buSzTx/>
                <a:buFontTx/>
              </a:pPr>
              <a:endParaRPr lang="zh-CN" altLang="en-US" sz="1200" kern="0" dirty="0">
                <a:solidFill>
                  <a:schemeClr val="bg1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47" name="任意多边形 9"/>
            <p:cNvSpPr/>
            <p:nvPr/>
          </p:nvSpPr>
          <p:spPr>
            <a:xfrm>
              <a:off x="1919" y="2005"/>
              <a:ext cx="221" cy="280"/>
            </a:xfrm>
            <a:custGeom>
              <a:avLst/>
              <a:gdLst>
                <a:gd name="T0" fmla="*/ 3166 w 6332"/>
                <a:gd name="T1" fmla="*/ 0 h 8034"/>
                <a:gd name="T2" fmla="*/ 0 w 6332"/>
                <a:gd name="T3" fmla="*/ 3166 h 8034"/>
                <a:gd name="T4" fmla="*/ 2481 w 6332"/>
                <a:gd name="T5" fmla="*/ 7590 h 8034"/>
                <a:gd name="T6" fmla="*/ 3853 w 6332"/>
                <a:gd name="T7" fmla="*/ 7588 h 8034"/>
                <a:gd name="T8" fmla="*/ 6332 w 6332"/>
                <a:gd name="T9" fmla="*/ 3166 h 8034"/>
                <a:gd name="T10" fmla="*/ 3166 w 6332"/>
                <a:gd name="T11" fmla="*/ 0 h 8034"/>
                <a:gd name="T12" fmla="*/ 3166 w 6332"/>
                <a:gd name="T13" fmla="*/ 0 h 8034"/>
                <a:gd name="T14" fmla="*/ 3166 w 6332"/>
                <a:gd name="T15" fmla="*/ 0 h 8034"/>
                <a:gd name="T16" fmla="*/ 3166 w 6332"/>
                <a:gd name="T17" fmla="*/ 0 h 8034"/>
                <a:gd name="T18" fmla="*/ 3166 w 6332"/>
                <a:gd name="T19" fmla="*/ 4529 h 8034"/>
                <a:gd name="T20" fmla="*/ 1702 w 6332"/>
                <a:gd name="T21" fmla="*/ 3065 h 8034"/>
                <a:gd name="T22" fmla="*/ 3166 w 6332"/>
                <a:gd name="T23" fmla="*/ 1600 h 8034"/>
                <a:gd name="T24" fmla="*/ 4630 w 6332"/>
                <a:gd name="T25" fmla="*/ 3065 h 8034"/>
                <a:gd name="T26" fmla="*/ 3166 w 6332"/>
                <a:gd name="T27" fmla="*/ 4529 h 8034"/>
                <a:gd name="T28" fmla="*/ 3166 w 6332"/>
                <a:gd name="T29" fmla="*/ 4529 h 8034"/>
                <a:gd name="T30" fmla="*/ 3166 w 6332"/>
                <a:gd name="T31" fmla="*/ 4529 h 8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32" h="8034">
                  <a:moveTo>
                    <a:pt x="3166" y="0"/>
                  </a:moveTo>
                  <a:cubicBezTo>
                    <a:pt x="1418" y="0"/>
                    <a:pt x="0" y="1418"/>
                    <a:pt x="0" y="3166"/>
                  </a:cubicBezTo>
                  <a:cubicBezTo>
                    <a:pt x="0" y="4914"/>
                    <a:pt x="2481" y="7590"/>
                    <a:pt x="2481" y="7590"/>
                  </a:cubicBezTo>
                  <a:cubicBezTo>
                    <a:pt x="2859" y="8031"/>
                    <a:pt x="3478" y="8034"/>
                    <a:pt x="3853" y="7588"/>
                  </a:cubicBezTo>
                  <a:cubicBezTo>
                    <a:pt x="3853" y="7588"/>
                    <a:pt x="6332" y="4914"/>
                    <a:pt x="6332" y="3166"/>
                  </a:cubicBezTo>
                  <a:cubicBezTo>
                    <a:pt x="6332" y="1418"/>
                    <a:pt x="4914" y="0"/>
                    <a:pt x="3166" y="0"/>
                  </a:cubicBezTo>
                  <a:lnTo>
                    <a:pt x="3166" y="0"/>
                  </a:lnTo>
                  <a:lnTo>
                    <a:pt x="3166" y="0"/>
                  </a:lnTo>
                  <a:lnTo>
                    <a:pt x="3166" y="0"/>
                  </a:lnTo>
                  <a:close/>
                  <a:moveTo>
                    <a:pt x="3166" y="4529"/>
                  </a:moveTo>
                  <a:cubicBezTo>
                    <a:pt x="2357" y="4529"/>
                    <a:pt x="1702" y="3874"/>
                    <a:pt x="1702" y="3065"/>
                  </a:cubicBezTo>
                  <a:cubicBezTo>
                    <a:pt x="1702" y="2256"/>
                    <a:pt x="2357" y="1600"/>
                    <a:pt x="3166" y="1600"/>
                  </a:cubicBezTo>
                  <a:cubicBezTo>
                    <a:pt x="3975" y="1600"/>
                    <a:pt x="4630" y="2256"/>
                    <a:pt x="4630" y="3065"/>
                  </a:cubicBezTo>
                  <a:cubicBezTo>
                    <a:pt x="4630" y="3874"/>
                    <a:pt x="3975" y="4529"/>
                    <a:pt x="3166" y="4529"/>
                  </a:cubicBezTo>
                  <a:lnTo>
                    <a:pt x="3166" y="4529"/>
                  </a:lnTo>
                  <a:close/>
                  <a:moveTo>
                    <a:pt x="3166" y="4529"/>
                  </a:moveTo>
                  <a:close/>
                </a:path>
              </a:pathLst>
            </a:custGeom>
            <a:solidFill>
              <a:srgbClr val="0092FF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0">
            <a:off x="2026920" y="3503930"/>
            <a:ext cx="267335" cy="275590"/>
            <a:chOff x="1706" y="1822"/>
            <a:chExt cx="646" cy="646"/>
          </a:xfrm>
        </p:grpSpPr>
        <p:sp>
          <p:nvSpPr>
            <p:cNvPr id="25" name="圆角矩形 8"/>
            <p:cNvSpPr/>
            <p:nvPr/>
          </p:nvSpPr>
          <p:spPr>
            <a:xfrm>
              <a:off x="1706" y="1822"/>
              <a:ext cx="646" cy="646"/>
            </a:xfrm>
            <a:prstGeom prst="roundRect">
              <a:avLst/>
            </a:prstGeom>
            <a:noFill/>
            <a:ln w="28575">
              <a:solidFill>
                <a:srgbClr val="0092FF">
                  <a:alpha val="95333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1F9FFF">
                          <a:alpha val="15000"/>
                        </a:srgbClr>
                      </a:gs>
                      <a:gs pos="100000">
                        <a:srgbClr val="1F9FFF">
                          <a:alpha val="10000"/>
                        </a:srgbClr>
                      </a:gs>
                    </a:gsLst>
                    <a:lin ang="2700000"/>
                  </a:gradFill>
                </a14:hiddenFill>
              </a:ext>
            </a:extLst>
          </p:spPr>
          <p:txBody>
            <a:bodyPr rot="0" spcFirstLastPara="0" vert="horz" wrap="square" lIns="11465" tIns="11465" rIns="11465" bIns="11465" numCol="1" spcCol="0" rtlCol="0" fromWordArt="0" anchor="b" anchorCtr="0" forceAA="0" compatLnSpc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005" lvl="0" indent="-40005" algn="ctr" defTabSz="270510">
                <a:lnSpc>
                  <a:spcPct val="90000"/>
                </a:lnSpc>
                <a:spcBef>
                  <a:spcPts val="165"/>
                </a:spcBef>
                <a:buClrTx/>
                <a:buSzTx/>
                <a:buFontTx/>
              </a:pPr>
              <a:endParaRPr lang="zh-CN" altLang="en-US" sz="1200" kern="0" dirty="0">
                <a:solidFill>
                  <a:schemeClr val="bg1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6" name="任意多边形 9"/>
            <p:cNvSpPr/>
            <p:nvPr/>
          </p:nvSpPr>
          <p:spPr>
            <a:xfrm>
              <a:off x="1919" y="2005"/>
              <a:ext cx="221" cy="280"/>
            </a:xfrm>
            <a:custGeom>
              <a:avLst/>
              <a:gdLst>
                <a:gd name="T0" fmla="*/ 3166 w 6332"/>
                <a:gd name="T1" fmla="*/ 0 h 8034"/>
                <a:gd name="T2" fmla="*/ 0 w 6332"/>
                <a:gd name="T3" fmla="*/ 3166 h 8034"/>
                <a:gd name="T4" fmla="*/ 2481 w 6332"/>
                <a:gd name="T5" fmla="*/ 7590 h 8034"/>
                <a:gd name="T6" fmla="*/ 3853 w 6332"/>
                <a:gd name="T7" fmla="*/ 7588 h 8034"/>
                <a:gd name="T8" fmla="*/ 6332 w 6332"/>
                <a:gd name="T9" fmla="*/ 3166 h 8034"/>
                <a:gd name="T10" fmla="*/ 3166 w 6332"/>
                <a:gd name="T11" fmla="*/ 0 h 8034"/>
                <a:gd name="T12" fmla="*/ 3166 w 6332"/>
                <a:gd name="T13" fmla="*/ 0 h 8034"/>
                <a:gd name="T14" fmla="*/ 3166 w 6332"/>
                <a:gd name="T15" fmla="*/ 0 h 8034"/>
                <a:gd name="T16" fmla="*/ 3166 w 6332"/>
                <a:gd name="T17" fmla="*/ 0 h 8034"/>
                <a:gd name="T18" fmla="*/ 3166 w 6332"/>
                <a:gd name="T19" fmla="*/ 4529 h 8034"/>
                <a:gd name="T20" fmla="*/ 1702 w 6332"/>
                <a:gd name="T21" fmla="*/ 3065 h 8034"/>
                <a:gd name="T22" fmla="*/ 3166 w 6332"/>
                <a:gd name="T23" fmla="*/ 1600 h 8034"/>
                <a:gd name="T24" fmla="*/ 4630 w 6332"/>
                <a:gd name="T25" fmla="*/ 3065 h 8034"/>
                <a:gd name="T26" fmla="*/ 3166 w 6332"/>
                <a:gd name="T27" fmla="*/ 4529 h 8034"/>
                <a:gd name="T28" fmla="*/ 3166 w 6332"/>
                <a:gd name="T29" fmla="*/ 4529 h 8034"/>
                <a:gd name="T30" fmla="*/ 3166 w 6332"/>
                <a:gd name="T31" fmla="*/ 4529 h 8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32" h="8034">
                  <a:moveTo>
                    <a:pt x="3166" y="0"/>
                  </a:moveTo>
                  <a:cubicBezTo>
                    <a:pt x="1418" y="0"/>
                    <a:pt x="0" y="1418"/>
                    <a:pt x="0" y="3166"/>
                  </a:cubicBezTo>
                  <a:cubicBezTo>
                    <a:pt x="0" y="4914"/>
                    <a:pt x="2481" y="7590"/>
                    <a:pt x="2481" y="7590"/>
                  </a:cubicBezTo>
                  <a:cubicBezTo>
                    <a:pt x="2859" y="8031"/>
                    <a:pt x="3478" y="8034"/>
                    <a:pt x="3853" y="7588"/>
                  </a:cubicBezTo>
                  <a:cubicBezTo>
                    <a:pt x="3853" y="7588"/>
                    <a:pt x="6332" y="4914"/>
                    <a:pt x="6332" y="3166"/>
                  </a:cubicBezTo>
                  <a:cubicBezTo>
                    <a:pt x="6332" y="1418"/>
                    <a:pt x="4914" y="0"/>
                    <a:pt x="3166" y="0"/>
                  </a:cubicBezTo>
                  <a:lnTo>
                    <a:pt x="3166" y="0"/>
                  </a:lnTo>
                  <a:lnTo>
                    <a:pt x="3166" y="0"/>
                  </a:lnTo>
                  <a:lnTo>
                    <a:pt x="3166" y="0"/>
                  </a:lnTo>
                  <a:close/>
                  <a:moveTo>
                    <a:pt x="3166" y="4529"/>
                  </a:moveTo>
                  <a:cubicBezTo>
                    <a:pt x="2357" y="4529"/>
                    <a:pt x="1702" y="3874"/>
                    <a:pt x="1702" y="3065"/>
                  </a:cubicBezTo>
                  <a:cubicBezTo>
                    <a:pt x="1702" y="2256"/>
                    <a:pt x="2357" y="1600"/>
                    <a:pt x="3166" y="1600"/>
                  </a:cubicBezTo>
                  <a:cubicBezTo>
                    <a:pt x="3975" y="1600"/>
                    <a:pt x="4630" y="2256"/>
                    <a:pt x="4630" y="3065"/>
                  </a:cubicBezTo>
                  <a:cubicBezTo>
                    <a:pt x="4630" y="3874"/>
                    <a:pt x="3975" y="4529"/>
                    <a:pt x="3166" y="4529"/>
                  </a:cubicBezTo>
                  <a:lnTo>
                    <a:pt x="3166" y="4529"/>
                  </a:lnTo>
                  <a:close/>
                  <a:moveTo>
                    <a:pt x="3166" y="4529"/>
                  </a:moveTo>
                  <a:close/>
                </a:path>
              </a:pathLst>
            </a:custGeom>
            <a:solidFill>
              <a:srgbClr val="0092FF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: 圆角 3"/>
          <p:cNvSpPr/>
          <p:nvPr/>
        </p:nvSpPr>
        <p:spPr>
          <a:xfrm>
            <a:off x="1731010" y="3855085"/>
            <a:ext cx="859155" cy="42926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研发侧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06825" y="3533140"/>
            <a:ext cx="2585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难以实时掌握研发动态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无法有效评价研发绩效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52080" y="3529965"/>
            <a:ext cx="3197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对研发过程实现动态掌握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对研发工作实现绩效平台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矩形: 圆角 4"/>
          <p:cNvSpPr/>
          <p:nvPr/>
        </p:nvSpPr>
        <p:spPr>
          <a:xfrm>
            <a:off x="1723708" y="2517775"/>
            <a:ext cx="873760" cy="42926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经营侧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18890" y="1908175"/>
            <a:ext cx="254889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无法掌控经营全貌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经营管理流程很多仍然是线下执行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没有完善的经营管理指标体系来辅助决策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0">
            <a:off x="2026920" y="2247265"/>
            <a:ext cx="267335" cy="275590"/>
            <a:chOff x="1706" y="1822"/>
            <a:chExt cx="646" cy="646"/>
          </a:xfrm>
        </p:grpSpPr>
        <p:sp>
          <p:nvSpPr>
            <p:cNvPr id="19" name="圆角矩形 8"/>
            <p:cNvSpPr/>
            <p:nvPr/>
          </p:nvSpPr>
          <p:spPr>
            <a:xfrm>
              <a:off x="1706" y="1822"/>
              <a:ext cx="646" cy="646"/>
            </a:xfrm>
            <a:prstGeom prst="roundRect">
              <a:avLst/>
            </a:prstGeom>
            <a:noFill/>
            <a:ln w="28575">
              <a:solidFill>
                <a:srgbClr val="0092FF">
                  <a:alpha val="95333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1F9FFF">
                          <a:alpha val="15000"/>
                        </a:srgbClr>
                      </a:gs>
                      <a:gs pos="100000">
                        <a:srgbClr val="1F9FFF">
                          <a:alpha val="10000"/>
                        </a:srgbClr>
                      </a:gs>
                    </a:gsLst>
                    <a:lin ang="2700000"/>
                  </a:gradFill>
                </a14:hiddenFill>
              </a:ext>
            </a:extLst>
          </p:spPr>
          <p:txBody>
            <a:bodyPr rot="0" spcFirstLastPara="0" vert="horz" wrap="square" lIns="11465" tIns="11465" rIns="11465" bIns="11465" numCol="1" spcCol="0" rtlCol="0" fromWordArt="0" anchor="b" anchorCtr="0" forceAA="0" compatLnSpc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0005" lvl="0" indent="-40005" algn="ctr" defTabSz="270510">
                <a:lnSpc>
                  <a:spcPct val="90000"/>
                </a:lnSpc>
                <a:spcBef>
                  <a:spcPts val="165"/>
                </a:spcBef>
                <a:buClrTx/>
                <a:buSzTx/>
                <a:buFontTx/>
              </a:pPr>
              <a:endParaRPr lang="zh-CN" altLang="en-US" sz="1200" kern="0" dirty="0">
                <a:solidFill>
                  <a:schemeClr val="bg1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2" name="任意多边形 9"/>
            <p:cNvSpPr/>
            <p:nvPr/>
          </p:nvSpPr>
          <p:spPr>
            <a:xfrm>
              <a:off x="1919" y="2005"/>
              <a:ext cx="221" cy="280"/>
            </a:xfrm>
            <a:custGeom>
              <a:avLst/>
              <a:gdLst>
                <a:gd name="T0" fmla="*/ 3166 w 6332"/>
                <a:gd name="T1" fmla="*/ 0 h 8034"/>
                <a:gd name="T2" fmla="*/ 0 w 6332"/>
                <a:gd name="T3" fmla="*/ 3166 h 8034"/>
                <a:gd name="T4" fmla="*/ 2481 w 6332"/>
                <a:gd name="T5" fmla="*/ 7590 h 8034"/>
                <a:gd name="T6" fmla="*/ 3853 w 6332"/>
                <a:gd name="T7" fmla="*/ 7588 h 8034"/>
                <a:gd name="T8" fmla="*/ 6332 w 6332"/>
                <a:gd name="T9" fmla="*/ 3166 h 8034"/>
                <a:gd name="T10" fmla="*/ 3166 w 6332"/>
                <a:gd name="T11" fmla="*/ 0 h 8034"/>
                <a:gd name="T12" fmla="*/ 3166 w 6332"/>
                <a:gd name="T13" fmla="*/ 0 h 8034"/>
                <a:gd name="T14" fmla="*/ 3166 w 6332"/>
                <a:gd name="T15" fmla="*/ 0 h 8034"/>
                <a:gd name="T16" fmla="*/ 3166 w 6332"/>
                <a:gd name="T17" fmla="*/ 0 h 8034"/>
                <a:gd name="T18" fmla="*/ 3166 w 6332"/>
                <a:gd name="T19" fmla="*/ 4529 h 8034"/>
                <a:gd name="T20" fmla="*/ 1702 w 6332"/>
                <a:gd name="T21" fmla="*/ 3065 h 8034"/>
                <a:gd name="T22" fmla="*/ 3166 w 6332"/>
                <a:gd name="T23" fmla="*/ 1600 h 8034"/>
                <a:gd name="T24" fmla="*/ 4630 w 6332"/>
                <a:gd name="T25" fmla="*/ 3065 h 8034"/>
                <a:gd name="T26" fmla="*/ 3166 w 6332"/>
                <a:gd name="T27" fmla="*/ 4529 h 8034"/>
                <a:gd name="T28" fmla="*/ 3166 w 6332"/>
                <a:gd name="T29" fmla="*/ 4529 h 8034"/>
                <a:gd name="T30" fmla="*/ 3166 w 6332"/>
                <a:gd name="T31" fmla="*/ 4529 h 8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32" h="8034">
                  <a:moveTo>
                    <a:pt x="3166" y="0"/>
                  </a:moveTo>
                  <a:cubicBezTo>
                    <a:pt x="1418" y="0"/>
                    <a:pt x="0" y="1418"/>
                    <a:pt x="0" y="3166"/>
                  </a:cubicBezTo>
                  <a:cubicBezTo>
                    <a:pt x="0" y="4914"/>
                    <a:pt x="2481" y="7590"/>
                    <a:pt x="2481" y="7590"/>
                  </a:cubicBezTo>
                  <a:cubicBezTo>
                    <a:pt x="2859" y="8031"/>
                    <a:pt x="3478" y="8034"/>
                    <a:pt x="3853" y="7588"/>
                  </a:cubicBezTo>
                  <a:cubicBezTo>
                    <a:pt x="3853" y="7588"/>
                    <a:pt x="6332" y="4914"/>
                    <a:pt x="6332" y="3166"/>
                  </a:cubicBezTo>
                  <a:cubicBezTo>
                    <a:pt x="6332" y="1418"/>
                    <a:pt x="4914" y="0"/>
                    <a:pt x="3166" y="0"/>
                  </a:cubicBezTo>
                  <a:lnTo>
                    <a:pt x="3166" y="0"/>
                  </a:lnTo>
                  <a:lnTo>
                    <a:pt x="3166" y="0"/>
                  </a:lnTo>
                  <a:lnTo>
                    <a:pt x="3166" y="0"/>
                  </a:lnTo>
                  <a:close/>
                  <a:moveTo>
                    <a:pt x="3166" y="4529"/>
                  </a:moveTo>
                  <a:cubicBezTo>
                    <a:pt x="2357" y="4529"/>
                    <a:pt x="1702" y="3874"/>
                    <a:pt x="1702" y="3065"/>
                  </a:cubicBezTo>
                  <a:cubicBezTo>
                    <a:pt x="1702" y="2256"/>
                    <a:pt x="2357" y="1600"/>
                    <a:pt x="3166" y="1600"/>
                  </a:cubicBezTo>
                  <a:cubicBezTo>
                    <a:pt x="3975" y="1600"/>
                    <a:pt x="4630" y="2256"/>
                    <a:pt x="4630" y="3065"/>
                  </a:cubicBezTo>
                  <a:cubicBezTo>
                    <a:pt x="4630" y="3874"/>
                    <a:pt x="3975" y="4529"/>
                    <a:pt x="3166" y="4529"/>
                  </a:cubicBezTo>
                  <a:lnTo>
                    <a:pt x="3166" y="4529"/>
                  </a:lnTo>
                  <a:close/>
                  <a:moveTo>
                    <a:pt x="3166" y="4529"/>
                  </a:moveTo>
                  <a:close/>
                </a:path>
              </a:pathLst>
            </a:custGeom>
            <a:solidFill>
              <a:srgbClr val="0092FF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7752080" y="1832610"/>
            <a:ext cx="30283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对经营全貌进行掌控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对经营管理流程进行数字化升级</a:t>
            </a:r>
            <a:endParaRPr lang="en-US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基于指标体系进行决策分析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08900" y="4679950"/>
            <a:ext cx="3164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对生产结果进行动态掌握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基于数据分析实现精细化生产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024203" y="1891097"/>
            <a:ext cx="0" cy="38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386753" y="1923482"/>
            <a:ext cx="0" cy="38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4528820" y="1307465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痛点</a:t>
            </a:r>
            <a:endParaRPr lang="zh-CN" altLang="en-US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750935" y="1307465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需求</a:t>
            </a:r>
            <a:endParaRPr lang="zh-CN" altLang="en-US" b="1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0" name="íş1iďê"/>
          <p:cNvGrpSpPr/>
          <p:nvPr/>
        </p:nvGrpSpPr>
        <p:grpSpPr>
          <a:xfrm>
            <a:off x="422206" y="4362078"/>
            <a:ext cx="11488022" cy="2791674"/>
            <a:chOff x="3228975" y="2873375"/>
            <a:chExt cx="5740400" cy="1108076"/>
          </a:xfrm>
          <a:solidFill>
            <a:schemeClr val="bg2">
              <a:lumMod val="90000"/>
              <a:alpha val="14000"/>
            </a:schemeClr>
          </a:solidFill>
        </p:grpSpPr>
        <p:sp>
          <p:nvSpPr>
            <p:cNvPr id="32" name="íṥḷíďe"/>
            <p:cNvSpPr/>
            <p:nvPr/>
          </p:nvSpPr>
          <p:spPr bwMode="auto">
            <a:xfrm>
              <a:off x="5297488" y="2873375"/>
              <a:ext cx="1058863" cy="1104900"/>
            </a:xfrm>
            <a:custGeom>
              <a:avLst/>
              <a:gdLst>
                <a:gd name="T0" fmla="*/ 28 w 321"/>
                <a:gd name="T1" fmla="*/ 93 h 333"/>
                <a:gd name="T2" fmla="*/ 99 w 321"/>
                <a:gd name="T3" fmla="*/ 68 h 333"/>
                <a:gd name="T4" fmla="*/ 108 w 321"/>
                <a:gd name="T5" fmla="*/ 34 h 333"/>
                <a:gd name="T6" fmla="*/ 298 w 321"/>
                <a:gd name="T7" fmla="*/ 303 h 333"/>
                <a:gd name="T8" fmla="*/ 0 w 321"/>
                <a:gd name="T9" fmla="*/ 333 h 333"/>
                <a:gd name="T10" fmla="*/ 181 w 321"/>
                <a:gd name="T11" fmla="*/ 68 h 333"/>
                <a:gd name="T12" fmla="*/ 193 w 321"/>
                <a:gd name="T13" fmla="*/ 50 h 333"/>
                <a:gd name="T14" fmla="*/ 181 w 321"/>
                <a:gd name="T15" fmla="*/ 92 h 333"/>
                <a:gd name="T16" fmla="*/ 193 w 321"/>
                <a:gd name="T17" fmla="*/ 106 h 333"/>
                <a:gd name="T18" fmla="*/ 181 w 321"/>
                <a:gd name="T19" fmla="*/ 92 h 333"/>
                <a:gd name="T20" fmla="*/ 187 w 321"/>
                <a:gd name="T21" fmla="*/ 87 h 333"/>
                <a:gd name="T22" fmla="*/ 187 w 321"/>
                <a:gd name="T23" fmla="*/ 71 h 333"/>
                <a:gd name="T24" fmla="*/ 205 w 321"/>
                <a:gd name="T25" fmla="*/ 64 h 333"/>
                <a:gd name="T26" fmla="*/ 217 w 321"/>
                <a:gd name="T27" fmla="*/ 46 h 333"/>
                <a:gd name="T28" fmla="*/ 205 w 321"/>
                <a:gd name="T29" fmla="*/ 89 h 333"/>
                <a:gd name="T30" fmla="*/ 217 w 321"/>
                <a:gd name="T31" fmla="*/ 103 h 333"/>
                <a:gd name="T32" fmla="*/ 205 w 321"/>
                <a:gd name="T33" fmla="*/ 89 h 333"/>
                <a:gd name="T34" fmla="*/ 211 w 321"/>
                <a:gd name="T35" fmla="*/ 83 h 333"/>
                <a:gd name="T36" fmla="*/ 211 w 321"/>
                <a:gd name="T37" fmla="*/ 67 h 333"/>
                <a:gd name="T38" fmla="*/ 57 w 321"/>
                <a:gd name="T39" fmla="*/ 127 h 333"/>
                <a:gd name="T40" fmla="*/ 69 w 321"/>
                <a:gd name="T41" fmla="*/ 109 h 333"/>
                <a:gd name="T42" fmla="*/ 57 w 321"/>
                <a:gd name="T43" fmla="*/ 190 h 333"/>
                <a:gd name="T44" fmla="*/ 69 w 321"/>
                <a:gd name="T45" fmla="*/ 205 h 333"/>
                <a:gd name="T46" fmla="*/ 57 w 321"/>
                <a:gd name="T47" fmla="*/ 190 h 333"/>
                <a:gd name="T48" fmla="*/ 63 w 321"/>
                <a:gd name="T49" fmla="*/ 185 h 333"/>
                <a:gd name="T50" fmla="*/ 63 w 321"/>
                <a:gd name="T51" fmla="*/ 169 h 333"/>
                <a:gd name="T52" fmla="*/ 57 w 321"/>
                <a:gd name="T53" fmla="*/ 166 h 333"/>
                <a:gd name="T54" fmla="*/ 69 w 321"/>
                <a:gd name="T55" fmla="*/ 149 h 333"/>
                <a:gd name="T56" fmla="*/ 57 w 321"/>
                <a:gd name="T57" fmla="*/ 131 h 333"/>
                <a:gd name="T58" fmla="*/ 69 w 321"/>
                <a:gd name="T59" fmla="*/ 144 h 333"/>
                <a:gd name="T60" fmla="*/ 57 w 321"/>
                <a:gd name="T61" fmla="*/ 131 h 333"/>
                <a:gd name="T62" fmla="*/ 145 w 321"/>
                <a:gd name="T63" fmla="*/ 184 h 333"/>
                <a:gd name="T64" fmla="*/ 145 w 321"/>
                <a:gd name="T65" fmla="*/ 162 h 333"/>
                <a:gd name="T66" fmla="*/ 137 w 321"/>
                <a:gd name="T67" fmla="*/ 294 h 333"/>
                <a:gd name="T68" fmla="*/ 154 w 321"/>
                <a:gd name="T69" fmla="*/ 272 h 333"/>
                <a:gd name="T70" fmla="*/ 137 w 321"/>
                <a:gd name="T71" fmla="*/ 245 h 333"/>
                <a:gd name="T72" fmla="*/ 154 w 321"/>
                <a:gd name="T73" fmla="*/ 265 h 333"/>
                <a:gd name="T74" fmla="*/ 137 w 321"/>
                <a:gd name="T75" fmla="*/ 245 h 333"/>
                <a:gd name="T76" fmla="*/ 145 w 321"/>
                <a:gd name="T77" fmla="*/ 239 h 333"/>
                <a:gd name="T78" fmla="*/ 145 w 321"/>
                <a:gd name="T79" fmla="*/ 217 h 333"/>
                <a:gd name="T80" fmla="*/ 137 w 321"/>
                <a:gd name="T81" fmla="*/ 212 h 333"/>
                <a:gd name="T82" fmla="*/ 154 w 321"/>
                <a:gd name="T83" fmla="*/ 188 h 333"/>
                <a:gd name="T84" fmla="*/ 111 w 321"/>
                <a:gd name="T85" fmla="*/ 169 h 333"/>
                <a:gd name="T86" fmla="*/ 127 w 321"/>
                <a:gd name="T87" fmla="*/ 186 h 333"/>
                <a:gd name="T88" fmla="*/ 111 w 321"/>
                <a:gd name="T89" fmla="*/ 169 h 333"/>
                <a:gd name="T90" fmla="*/ 119 w 321"/>
                <a:gd name="T91" fmla="*/ 294 h 333"/>
                <a:gd name="T92" fmla="*/ 119 w 321"/>
                <a:gd name="T93" fmla="*/ 273 h 333"/>
                <a:gd name="T94" fmla="*/ 111 w 321"/>
                <a:gd name="T95" fmla="*/ 267 h 333"/>
                <a:gd name="T96" fmla="*/ 127 w 321"/>
                <a:gd name="T97" fmla="*/ 246 h 333"/>
                <a:gd name="T98" fmla="*/ 111 w 321"/>
                <a:gd name="T99" fmla="*/ 221 h 333"/>
                <a:gd name="T100" fmla="*/ 127 w 321"/>
                <a:gd name="T101" fmla="*/ 240 h 333"/>
                <a:gd name="T102" fmla="*/ 111 w 321"/>
                <a:gd name="T103" fmla="*/ 221 h 333"/>
                <a:gd name="T104" fmla="*/ 119 w 321"/>
                <a:gd name="T105" fmla="*/ 214 h 333"/>
                <a:gd name="T106" fmla="*/ 119 w 321"/>
                <a:gd name="T107" fmla="*/ 193 h 333"/>
                <a:gd name="T108" fmla="*/ 127 w 321"/>
                <a:gd name="T109" fmla="*/ 62 h 333"/>
                <a:gd name="T110" fmla="*/ 171 w 321"/>
                <a:gd name="T111" fmla="*/ 117 h 333"/>
                <a:gd name="T112" fmla="*/ 224 w 321"/>
                <a:gd name="T113" fmla="*/ 134 h 333"/>
                <a:gd name="T114" fmla="*/ 239 w 321"/>
                <a:gd name="T115" fmla="*/ 28 h 333"/>
                <a:gd name="T116" fmla="*/ 51 w 321"/>
                <a:gd name="T117" fmla="*/ 303 h 333"/>
                <a:gd name="T118" fmla="*/ 118 w 321"/>
                <a:gd name="T119" fmla="*/ 129 h 333"/>
                <a:gd name="T120" fmla="*/ 51 w 321"/>
                <a:gd name="T121" fmla="*/ 303 h 333"/>
                <a:gd name="T122" fmla="*/ 166 w 321"/>
                <a:gd name="T123" fmla="*/ 14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1" h="333">
                  <a:moveTo>
                    <a:pt x="0" y="303"/>
                  </a:moveTo>
                  <a:cubicBezTo>
                    <a:pt x="28" y="303"/>
                    <a:pt x="28" y="303"/>
                    <a:pt x="28" y="30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03"/>
                    <a:pt x="298" y="303"/>
                    <a:pt x="298" y="303"/>
                  </a:cubicBezTo>
                  <a:cubicBezTo>
                    <a:pt x="321" y="303"/>
                    <a:pt x="321" y="303"/>
                    <a:pt x="321" y="303"/>
                  </a:cubicBezTo>
                  <a:cubicBezTo>
                    <a:pt x="321" y="333"/>
                    <a:pt x="321" y="333"/>
                    <a:pt x="321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181" y="53"/>
                  </a:moveTo>
                  <a:cubicBezTo>
                    <a:pt x="181" y="58"/>
                    <a:pt x="181" y="63"/>
                    <a:pt x="181" y="68"/>
                  </a:cubicBezTo>
                  <a:cubicBezTo>
                    <a:pt x="183" y="68"/>
                    <a:pt x="185" y="67"/>
                    <a:pt x="187" y="67"/>
                  </a:cubicBezTo>
                  <a:cubicBezTo>
                    <a:pt x="189" y="67"/>
                    <a:pt x="191" y="66"/>
                    <a:pt x="193" y="66"/>
                  </a:cubicBezTo>
                  <a:cubicBezTo>
                    <a:pt x="193" y="61"/>
                    <a:pt x="193" y="55"/>
                    <a:pt x="193" y="50"/>
                  </a:cubicBezTo>
                  <a:cubicBezTo>
                    <a:pt x="191" y="51"/>
                    <a:pt x="189" y="51"/>
                    <a:pt x="187" y="52"/>
                  </a:cubicBezTo>
                  <a:cubicBezTo>
                    <a:pt x="185" y="52"/>
                    <a:pt x="183" y="53"/>
                    <a:pt x="181" y="53"/>
                  </a:cubicBezTo>
                  <a:close/>
                  <a:moveTo>
                    <a:pt x="181" y="92"/>
                  </a:moveTo>
                  <a:cubicBezTo>
                    <a:pt x="181" y="97"/>
                    <a:pt x="181" y="102"/>
                    <a:pt x="181" y="107"/>
                  </a:cubicBezTo>
                  <a:cubicBezTo>
                    <a:pt x="183" y="107"/>
                    <a:pt x="185" y="107"/>
                    <a:pt x="187" y="106"/>
                  </a:cubicBezTo>
                  <a:cubicBezTo>
                    <a:pt x="189" y="106"/>
                    <a:pt x="191" y="106"/>
                    <a:pt x="193" y="106"/>
                  </a:cubicBezTo>
                  <a:cubicBezTo>
                    <a:pt x="193" y="101"/>
                    <a:pt x="193" y="95"/>
                    <a:pt x="193" y="90"/>
                  </a:cubicBezTo>
                  <a:cubicBezTo>
                    <a:pt x="191" y="91"/>
                    <a:pt x="189" y="91"/>
                    <a:pt x="187" y="91"/>
                  </a:cubicBezTo>
                  <a:cubicBezTo>
                    <a:pt x="185" y="91"/>
                    <a:pt x="183" y="92"/>
                    <a:pt x="181" y="92"/>
                  </a:cubicBezTo>
                  <a:close/>
                  <a:moveTo>
                    <a:pt x="181" y="72"/>
                  </a:moveTo>
                  <a:cubicBezTo>
                    <a:pt x="181" y="77"/>
                    <a:pt x="181" y="83"/>
                    <a:pt x="181" y="88"/>
                  </a:cubicBezTo>
                  <a:cubicBezTo>
                    <a:pt x="183" y="87"/>
                    <a:pt x="185" y="87"/>
                    <a:pt x="187" y="87"/>
                  </a:cubicBezTo>
                  <a:cubicBezTo>
                    <a:pt x="189" y="86"/>
                    <a:pt x="191" y="86"/>
                    <a:pt x="193" y="86"/>
                  </a:cubicBezTo>
                  <a:cubicBezTo>
                    <a:pt x="193" y="80"/>
                    <a:pt x="193" y="75"/>
                    <a:pt x="193" y="70"/>
                  </a:cubicBezTo>
                  <a:cubicBezTo>
                    <a:pt x="191" y="71"/>
                    <a:pt x="189" y="71"/>
                    <a:pt x="187" y="71"/>
                  </a:cubicBezTo>
                  <a:cubicBezTo>
                    <a:pt x="185" y="72"/>
                    <a:pt x="183" y="72"/>
                    <a:pt x="181" y="72"/>
                  </a:cubicBezTo>
                  <a:close/>
                  <a:moveTo>
                    <a:pt x="205" y="49"/>
                  </a:moveTo>
                  <a:cubicBezTo>
                    <a:pt x="205" y="54"/>
                    <a:pt x="205" y="59"/>
                    <a:pt x="205" y="64"/>
                  </a:cubicBezTo>
                  <a:cubicBezTo>
                    <a:pt x="207" y="64"/>
                    <a:pt x="209" y="63"/>
                    <a:pt x="211" y="63"/>
                  </a:cubicBezTo>
                  <a:cubicBezTo>
                    <a:pt x="213" y="63"/>
                    <a:pt x="215" y="62"/>
                    <a:pt x="217" y="62"/>
                  </a:cubicBezTo>
                  <a:cubicBezTo>
                    <a:pt x="217" y="56"/>
                    <a:pt x="217" y="51"/>
                    <a:pt x="217" y="46"/>
                  </a:cubicBezTo>
                  <a:cubicBezTo>
                    <a:pt x="215" y="46"/>
                    <a:pt x="213" y="47"/>
                    <a:pt x="211" y="47"/>
                  </a:cubicBezTo>
                  <a:cubicBezTo>
                    <a:pt x="209" y="48"/>
                    <a:pt x="207" y="48"/>
                    <a:pt x="205" y="49"/>
                  </a:cubicBezTo>
                  <a:close/>
                  <a:moveTo>
                    <a:pt x="205" y="89"/>
                  </a:moveTo>
                  <a:cubicBezTo>
                    <a:pt x="205" y="94"/>
                    <a:pt x="205" y="99"/>
                    <a:pt x="205" y="104"/>
                  </a:cubicBezTo>
                  <a:cubicBezTo>
                    <a:pt x="207" y="104"/>
                    <a:pt x="209" y="104"/>
                    <a:pt x="211" y="104"/>
                  </a:cubicBezTo>
                  <a:cubicBezTo>
                    <a:pt x="213" y="104"/>
                    <a:pt x="215" y="103"/>
                    <a:pt x="217" y="103"/>
                  </a:cubicBezTo>
                  <a:cubicBezTo>
                    <a:pt x="217" y="98"/>
                    <a:pt x="217" y="92"/>
                    <a:pt x="217" y="87"/>
                  </a:cubicBezTo>
                  <a:cubicBezTo>
                    <a:pt x="215" y="87"/>
                    <a:pt x="213" y="88"/>
                    <a:pt x="211" y="88"/>
                  </a:cubicBezTo>
                  <a:cubicBezTo>
                    <a:pt x="209" y="88"/>
                    <a:pt x="207" y="89"/>
                    <a:pt x="205" y="89"/>
                  </a:cubicBezTo>
                  <a:close/>
                  <a:moveTo>
                    <a:pt x="205" y="69"/>
                  </a:moveTo>
                  <a:cubicBezTo>
                    <a:pt x="205" y="74"/>
                    <a:pt x="205" y="79"/>
                    <a:pt x="205" y="84"/>
                  </a:cubicBezTo>
                  <a:cubicBezTo>
                    <a:pt x="207" y="84"/>
                    <a:pt x="209" y="84"/>
                    <a:pt x="211" y="83"/>
                  </a:cubicBezTo>
                  <a:cubicBezTo>
                    <a:pt x="213" y="83"/>
                    <a:pt x="215" y="83"/>
                    <a:pt x="217" y="82"/>
                  </a:cubicBezTo>
                  <a:cubicBezTo>
                    <a:pt x="217" y="77"/>
                    <a:pt x="217" y="72"/>
                    <a:pt x="217" y="66"/>
                  </a:cubicBezTo>
                  <a:cubicBezTo>
                    <a:pt x="215" y="67"/>
                    <a:pt x="213" y="67"/>
                    <a:pt x="211" y="67"/>
                  </a:cubicBezTo>
                  <a:cubicBezTo>
                    <a:pt x="209" y="68"/>
                    <a:pt x="207" y="68"/>
                    <a:pt x="205" y="69"/>
                  </a:cubicBezTo>
                  <a:close/>
                  <a:moveTo>
                    <a:pt x="57" y="112"/>
                  </a:moveTo>
                  <a:cubicBezTo>
                    <a:pt x="57" y="117"/>
                    <a:pt x="57" y="122"/>
                    <a:pt x="57" y="127"/>
                  </a:cubicBezTo>
                  <a:cubicBezTo>
                    <a:pt x="59" y="126"/>
                    <a:pt x="61" y="126"/>
                    <a:pt x="63" y="126"/>
                  </a:cubicBezTo>
                  <a:cubicBezTo>
                    <a:pt x="65" y="125"/>
                    <a:pt x="67" y="125"/>
                    <a:pt x="69" y="124"/>
                  </a:cubicBezTo>
                  <a:cubicBezTo>
                    <a:pt x="69" y="119"/>
                    <a:pt x="69" y="114"/>
                    <a:pt x="69" y="109"/>
                  </a:cubicBezTo>
                  <a:cubicBezTo>
                    <a:pt x="67" y="109"/>
                    <a:pt x="65" y="110"/>
                    <a:pt x="63" y="110"/>
                  </a:cubicBezTo>
                  <a:cubicBezTo>
                    <a:pt x="61" y="111"/>
                    <a:pt x="59" y="111"/>
                    <a:pt x="57" y="112"/>
                  </a:cubicBezTo>
                  <a:close/>
                  <a:moveTo>
                    <a:pt x="57" y="190"/>
                  </a:moveTo>
                  <a:cubicBezTo>
                    <a:pt x="57" y="195"/>
                    <a:pt x="57" y="200"/>
                    <a:pt x="57" y="205"/>
                  </a:cubicBezTo>
                  <a:cubicBezTo>
                    <a:pt x="59" y="205"/>
                    <a:pt x="61" y="205"/>
                    <a:pt x="63" y="205"/>
                  </a:cubicBezTo>
                  <a:cubicBezTo>
                    <a:pt x="65" y="205"/>
                    <a:pt x="67" y="205"/>
                    <a:pt x="69" y="205"/>
                  </a:cubicBezTo>
                  <a:cubicBezTo>
                    <a:pt x="69" y="199"/>
                    <a:pt x="69" y="194"/>
                    <a:pt x="69" y="189"/>
                  </a:cubicBezTo>
                  <a:cubicBezTo>
                    <a:pt x="67" y="189"/>
                    <a:pt x="65" y="189"/>
                    <a:pt x="63" y="189"/>
                  </a:cubicBezTo>
                  <a:cubicBezTo>
                    <a:pt x="61" y="189"/>
                    <a:pt x="59" y="189"/>
                    <a:pt x="57" y="190"/>
                  </a:cubicBezTo>
                  <a:close/>
                  <a:moveTo>
                    <a:pt x="57" y="170"/>
                  </a:moveTo>
                  <a:cubicBezTo>
                    <a:pt x="57" y="175"/>
                    <a:pt x="57" y="180"/>
                    <a:pt x="57" y="185"/>
                  </a:cubicBezTo>
                  <a:cubicBezTo>
                    <a:pt x="59" y="185"/>
                    <a:pt x="61" y="185"/>
                    <a:pt x="63" y="185"/>
                  </a:cubicBezTo>
                  <a:cubicBezTo>
                    <a:pt x="65" y="184"/>
                    <a:pt x="67" y="184"/>
                    <a:pt x="69" y="184"/>
                  </a:cubicBezTo>
                  <a:cubicBezTo>
                    <a:pt x="69" y="179"/>
                    <a:pt x="69" y="174"/>
                    <a:pt x="69" y="169"/>
                  </a:cubicBezTo>
                  <a:cubicBezTo>
                    <a:pt x="67" y="169"/>
                    <a:pt x="65" y="169"/>
                    <a:pt x="63" y="169"/>
                  </a:cubicBezTo>
                  <a:cubicBezTo>
                    <a:pt x="61" y="169"/>
                    <a:pt x="59" y="170"/>
                    <a:pt x="57" y="170"/>
                  </a:cubicBezTo>
                  <a:close/>
                  <a:moveTo>
                    <a:pt x="57" y="150"/>
                  </a:moveTo>
                  <a:cubicBezTo>
                    <a:pt x="57" y="155"/>
                    <a:pt x="57" y="161"/>
                    <a:pt x="57" y="166"/>
                  </a:cubicBezTo>
                  <a:cubicBezTo>
                    <a:pt x="59" y="165"/>
                    <a:pt x="61" y="165"/>
                    <a:pt x="63" y="165"/>
                  </a:cubicBezTo>
                  <a:cubicBezTo>
                    <a:pt x="65" y="165"/>
                    <a:pt x="67" y="165"/>
                    <a:pt x="69" y="164"/>
                  </a:cubicBezTo>
                  <a:cubicBezTo>
                    <a:pt x="69" y="159"/>
                    <a:pt x="69" y="154"/>
                    <a:pt x="69" y="149"/>
                  </a:cubicBezTo>
                  <a:cubicBezTo>
                    <a:pt x="67" y="149"/>
                    <a:pt x="65" y="149"/>
                    <a:pt x="63" y="150"/>
                  </a:cubicBezTo>
                  <a:cubicBezTo>
                    <a:pt x="61" y="150"/>
                    <a:pt x="59" y="150"/>
                    <a:pt x="57" y="150"/>
                  </a:cubicBezTo>
                  <a:close/>
                  <a:moveTo>
                    <a:pt x="57" y="131"/>
                  </a:moveTo>
                  <a:cubicBezTo>
                    <a:pt x="57" y="136"/>
                    <a:pt x="57" y="141"/>
                    <a:pt x="57" y="146"/>
                  </a:cubicBezTo>
                  <a:cubicBezTo>
                    <a:pt x="59" y="146"/>
                    <a:pt x="61" y="145"/>
                    <a:pt x="63" y="145"/>
                  </a:cubicBezTo>
                  <a:cubicBezTo>
                    <a:pt x="65" y="145"/>
                    <a:pt x="67" y="144"/>
                    <a:pt x="69" y="144"/>
                  </a:cubicBezTo>
                  <a:cubicBezTo>
                    <a:pt x="69" y="139"/>
                    <a:pt x="69" y="134"/>
                    <a:pt x="69" y="129"/>
                  </a:cubicBezTo>
                  <a:cubicBezTo>
                    <a:pt x="67" y="129"/>
                    <a:pt x="65" y="129"/>
                    <a:pt x="63" y="130"/>
                  </a:cubicBezTo>
                  <a:cubicBezTo>
                    <a:pt x="61" y="130"/>
                    <a:pt x="59" y="131"/>
                    <a:pt x="57" y="131"/>
                  </a:cubicBezTo>
                  <a:close/>
                  <a:moveTo>
                    <a:pt x="137" y="164"/>
                  </a:moveTo>
                  <a:cubicBezTo>
                    <a:pt x="137" y="171"/>
                    <a:pt x="137" y="178"/>
                    <a:pt x="137" y="185"/>
                  </a:cubicBezTo>
                  <a:cubicBezTo>
                    <a:pt x="140" y="185"/>
                    <a:pt x="143" y="184"/>
                    <a:pt x="145" y="184"/>
                  </a:cubicBezTo>
                  <a:cubicBezTo>
                    <a:pt x="148" y="183"/>
                    <a:pt x="151" y="182"/>
                    <a:pt x="154" y="182"/>
                  </a:cubicBezTo>
                  <a:cubicBezTo>
                    <a:pt x="154" y="175"/>
                    <a:pt x="154" y="167"/>
                    <a:pt x="154" y="160"/>
                  </a:cubicBezTo>
                  <a:cubicBezTo>
                    <a:pt x="151" y="161"/>
                    <a:pt x="148" y="162"/>
                    <a:pt x="145" y="162"/>
                  </a:cubicBezTo>
                  <a:cubicBezTo>
                    <a:pt x="143" y="163"/>
                    <a:pt x="140" y="164"/>
                    <a:pt x="137" y="164"/>
                  </a:cubicBezTo>
                  <a:close/>
                  <a:moveTo>
                    <a:pt x="137" y="273"/>
                  </a:moveTo>
                  <a:cubicBezTo>
                    <a:pt x="137" y="280"/>
                    <a:pt x="137" y="287"/>
                    <a:pt x="137" y="294"/>
                  </a:cubicBezTo>
                  <a:cubicBezTo>
                    <a:pt x="140" y="294"/>
                    <a:pt x="143" y="294"/>
                    <a:pt x="145" y="294"/>
                  </a:cubicBezTo>
                  <a:cubicBezTo>
                    <a:pt x="148" y="294"/>
                    <a:pt x="151" y="294"/>
                    <a:pt x="154" y="294"/>
                  </a:cubicBezTo>
                  <a:cubicBezTo>
                    <a:pt x="154" y="287"/>
                    <a:pt x="154" y="279"/>
                    <a:pt x="154" y="272"/>
                  </a:cubicBezTo>
                  <a:cubicBezTo>
                    <a:pt x="151" y="272"/>
                    <a:pt x="148" y="272"/>
                    <a:pt x="145" y="273"/>
                  </a:cubicBezTo>
                  <a:cubicBezTo>
                    <a:pt x="143" y="273"/>
                    <a:pt x="140" y="273"/>
                    <a:pt x="137" y="273"/>
                  </a:cubicBezTo>
                  <a:close/>
                  <a:moveTo>
                    <a:pt x="137" y="245"/>
                  </a:moveTo>
                  <a:cubicBezTo>
                    <a:pt x="137" y="252"/>
                    <a:pt x="137" y="259"/>
                    <a:pt x="137" y="266"/>
                  </a:cubicBezTo>
                  <a:cubicBezTo>
                    <a:pt x="140" y="266"/>
                    <a:pt x="143" y="266"/>
                    <a:pt x="145" y="266"/>
                  </a:cubicBezTo>
                  <a:cubicBezTo>
                    <a:pt x="148" y="266"/>
                    <a:pt x="151" y="266"/>
                    <a:pt x="154" y="265"/>
                  </a:cubicBezTo>
                  <a:cubicBezTo>
                    <a:pt x="154" y="258"/>
                    <a:pt x="154" y="251"/>
                    <a:pt x="154" y="244"/>
                  </a:cubicBezTo>
                  <a:cubicBezTo>
                    <a:pt x="151" y="244"/>
                    <a:pt x="148" y="244"/>
                    <a:pt x="145" y="245"/>
                  </a:cubicBezTo>
                  <a:cubicBezTo>
                    <a:pt x="143" y="245"/>
                    <a:pt x="140" y="245"/>
                    <a:pt x="137" y="245"/>
                  </a:cubicBezTo>
                  <a:close/>
                  <a:moveTo>
                    <a:pt x="137" y="218"/>
                  </a:moveTo>
                  <a:cubicBezTo>
                    <a:pt x="137" y="225"/>
                    <a:pt x="137" y="232"/>
                    <a:pt x="137" y="239"/>
                  </a:cubicBezTo>
                  <a:cubicBezTo>
                    <a:pt x="140" y="239"/>
                    <a:pt x="143" y="239"/>
                    <a:pt x="145" y="239"/>
                  </a:cubicBezTo>
                  <a:cubicBezTo>
                    <a:pt x="148" y="238"/>
                    <a:pt x="151" y="238"/>
                    <a:pt x="154" y="238"/>
                  </a:cubicBezTo>
                  <a:cubicBezTo>
                    <a:pt x="154" y="230"/>
                    <a:pt x="154" y="223"/>
                    <a:pt x="154" y="216"/>
                  </a:cubicBezTo>
                  <a:cubicBezTo>
                    <a:pt x="151" y="216"/>
                    <a:pt x="148" y="217"/>
                    <a:pt x="145" y="217"/>
                  </a:cubicBezTo>
                  <a:cubicBezTo>
                    <a:pt x="143" y="218"/>
                    <a:pt x="140" y="218"/>
                    <a:pt x="137" y="218"/>
                  </a:cubicBezTo>
                  <a:close/>
                  <a:moveTo>
                    <a:pt x="137" y="191"/>
                  </a:moveTo>
                  <a:cubicBezTo>
                    <a:pt x="137" y="198"/>
                    <a:pt x="137" y="205"/>
                    <a:pt x="137" y="212"/>
                  </a:cubicBezTo>
                  <a:cubicBezTo>
                    <a:pt x="140" y="212"/>
                    <a:pt x="143" y="211"/>
                    <a:pt x="145" y="211"/>
                  </a:cubicBezTo>
                  <a:cubicBezTo>
                    <a:pt x="148" y="210"/>
                    <a:pt x="151" y="210"/>
                    <a:pt x="154" y="210"/>
                  </a:cubicBezTo>
                  <a:cubicBezTo>
                    <a:pt x="154" y="202"/>
                    <a:pt x="154" y="195"/>
                    <a:pt x="154" y="188"/>
                  </a:cubicBezTo>
                  <a:cubicBezTo>
                    <a:pt x="151" y="188"/>
                    <a:pt x="148" y="189"/>
                    <a:pt x="145" y="190"/>
                  </a:cubicBezTo>
                  <a:cubicBezTo>
                    <a:pt x="143" y="190"/>
                    <a:pt x="140" y="191"/>
                    <a:pt x="137" y="191"/>
                  </a:cubicBezTo>
                  <a:close/>
                  <a:moveTo>
                    <a:pt x="111" y="169"/>
                  </a:moveTo>
                  <a:cubicBezTo>
                    <a:pt x="111" y="176"/>
                    <a:pt x="111" y="183"/>
                    <a:pt x="111" y="189"/>
                  </a:cubicBezTo>
                  <a:cubicBezTo>
                    <a:pt x="113" y="189"/>
                    <a:pt x="116" y="188"/>
                    <a:pt x="119" y="188"/>
                  </a:cubicBezTo>
                  <a:cubicBezTo>
                    <a:pt x="121" y="187"/>
                    <a:pt x="124" y="187"/>
                    <a:pt x="127" y="186"/>
                  </a:cubicBezTo>
                  <a:cubicBezTo>
                    <a:pt x="127" y="179"/>
                    <a:pt x="127" y="172"/>
                    <a:pt x="127" y="165"/>
                  </a:cubicBezTo>
                  <a:cubicBezTo>
                    <a:pt x="124" y="166"/>
                    <a:pt x="121" y="166"/>
                    <a:pt x="119" y="167"/>
                  </a:cubicBezTo>
                  <a:cubicBezTo>
                    <a:pt x="116" y="168"/>
                    <a:pt x="113" y="168"/>
                    <a:pt x="111" y="169"/>
                  </a:cubicBezTo>
                  <a:close/>
                  <a:moveTo>
                    <a:pt x="111" y="274"/>
                  </a:moveTo>
                  <a:cubicBezTo>
                    <a:pt x="111" y="280"/>
                    <a:pt x="111" y="287"/>
                    <a:pt x="111" y="294"/>
                  </a:cubicBezTo>
                  <a:cubicBezTo>
                    <a:pt x="113" y="294"/>
                    <a:pt x="116" y="294"/>
                    <a:pt x="119" y="294"/>
                  </a:cubicBezTo>
                  <a:cubicBezTo>
                    <a:pt x="121" y="294"/>
                    <a:pt x="124" y="294"/>
                    <a:pt x="127" y="294"/>
                  </a:cubicBezTo>
                  <a:cubicBezTo>
                    <a:pt x="127" y="287"/>
                    <a:pt x="127" y="280"/>
                    <a:pt x="127" y="273"/>
                  </a:cubicBezTo>
                  <a:cubicBezTo>
                    <a:pt x="124" y="273"/>
                    <a:pt x="121" y="273"/>
                    <a:pt x="119" y="273"/>
                  </a:cubicBezTo>
                  <a:cubicBezTo>
                    <a:pt x="116" y="273"/>
                    <a:pt x="113" y="273"/>
                    <a:pt x="111" y="274"/>
                  </a:cubicBezTo>
                  <a:close/>
                  <a:moveTo>
                    <a:pt x="111" y="247"/>
                  </a:moveTo>
                  <a:cubicBezTo>
                    <a:pt x="111" y="254"/>
                    <a:pt x="111" y="260"/>
                    <a:pt x="111" y="267"/>
                  </a:cubicBezTo>
                  <a:cubicBezTo>
                    <a:pt x="113" y="267"/>
                    <a:pt x="116" y="267"/>
                    <a:pt x="119" y="267"/>
                  </a:cubicBezTo>
                  <a:cubicBezTo>
                    <a:pt x="121" y="267"/>
                    <a:pt x="124" y="266"/>
                    <a:pt x="127" y="266"/>
                  </a:cubicBezTo>
                  <a:cubicBezTo>
                    <a:pt x="127" y="259"/>
                    <a:pt x="127" y="252"/>
                    <a:pt x="127" y="246"/>
                  </a:cubicBezTo>
                  <a:cubicBezTo>
                    <a:pt x="124" y="246"/>
                    <a:pt x="121" y="246"/>
                    <a:pt x="119" y="246"/>
                  </a:cubicBezTo>
                  <a:cubicBezTo>
                    <a:pt x="116" y="246"/>
                    <a:pt x="113" y="247"/>
                    <a:pt x="111" y="247"/>
                  </a:cubicBezTo>
                  <a:close/>
                  <a:moveTo>
                    <a:pt x="111" y="221"/>
                  </a:moveTo>
                  <a:cubicBezTo>
                    <a:pt x="111" y="228"/>
                    <a:pt x="111" y="235"/>
                    <a:pt x="111" y="241"/>
                  </a:cubicBezTo>
                  <a:cubicBezTo>
                    <a:pt x="113" y="241"/>
                    <a:pt x="116" y="241"/>
                    <a:pt x="119" y="241"/>
                  </a:cubicBezTo>
                  <a:cubicBezTo>
                    <a:pt x="121" y="240"/>
                    <a:pt x="124" y="240"/>
                    <a:pt x="127" y="240"/>
                  </a:cubicBezTo>
                  <a:cubicBezTo>
                    <a:pt x="127" y="233"/>
                    <a:pt x="127" y="226"/>
                    <a:pt x="127" y="219"/>
                  </a:cubicBezTo>
                  <a:cubicBezTo>
                    <a:pt x="124" y="219"/>
                    <a:pt x="121" y="220"/>
                    <a:pt x="119" y="220"/>
                  </a:cubicBezTo>
                  <a:cubicBezTo>
                    <a:pt x="116" y="220"/>
                    <a:pt x="113" y="221"/>
                    <a:pt x="111" y="221"/>
                  </a:cubicBezTo>
                  <a:close/>
                  <a:moveTo>
                    <a:pt x="111" y="195"/>
                  </a:moveTo>
                  <a:cubicBezTo>
                    <a:pt x="111" y="202"/>
                    <a:pt x="111" y="208"/>
                    <a:pt x="111" y="215"/>
                  </a:cubicBezTo>
                  <a:cubicBezTo>
                    <a:pt x="113" y="215"/>
                    <a:pt x="116" y="214"/>
                    <a:pt x="119" y="214"/>
                  </a:cubicBezTo>
                  <a:cubicBezTo>
                    <a:pt x="121" y="214"/>
                    <a:pt x="124" y="213"/>
                    <a:pt x="127" y="213"/>
                  </a:cubicBezTo>
                  <a:cubicBezTo>
                    <a:pt x="127" y="206"/>
                    <a:pt x="127" y="199"/>
                    <a:pt x="127" y="192"/>
                  </a:cubicBezTo>
                  <a:cubicBezTo>
                    <a:pt x="124" y="192"/>
                    <a:pt x="121" y="193"/>
                    <a:pt x="119" y="193"/>
                  </a:cubicBezTo>
                  <a:cubicBezTo>
                    <a:pt x="116" y="194"/>
                    <a:pt x="113" y="194"/>
                    <a:pt x="111" y="195"/>
                  </a:cubicBezTo>
                  <a:close/>
                  <a:moveTo>
                    <a:pt x="122" y="63"/>
                  </a:moveTo>
                  <a:cubicBezTo>
                    <a:pt x="127" y="62"/>
                    <a:pt x="127" y="62"/>
                    <a:pt x="127" y="62"/>
                  </a:cubicBezTo>
                  <a:cubicBezTo>
                    <a:pt x="141" y="59"/>
                    <a:pt x="141" y="59"/>
                    <a:pt x="141" y="59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71" y="117"/>
                    <a:pt x="171" y="117"/>
                    <a:pt x="171" y="117"/>
                  </a:cubicBezTo>
                  <a:cubicBezTo>
                    <a:pt x="174" y="117"/>
                    <a:pt x="174" y="117"/>
                    <a:pt x="174" y="117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303"/>
                    <a:pt x="224" y="303"/>
                    <a:pt x="224" y="303"/>
                  </a:cubicBezTo>
                  <a:cubicBezTo>
                    <a:pt x="239" y="303"/>
                    <a:pt x="239" y="303"/>
                    <a:pt x="239" y="303"/>
                  </a:cubicBezTo>
                  <a:cubicBezTo>
                    <a:pt x="239" y="28"/>
                    <a:pt x="239" y="28"/>
                    <a:pt x="239" y="2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2" y="63"/>
                    <a:pt x="122" y="63"/>
                    <a:pt x="122" y="63"/>
                  </a:cubicBezTo>
                  <a:close/>
                  <a:moveTo>
                    <a:pt x="51" y="303"/>
                  </a:moveTo>
                  <a:cubicBezTo>
                    <a:pt x="76" y="303"/>
                    <a:pt x="76" y="303"/>
                    <a:pt x="76" y="303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118" y="129"/>
                    <a:pt x="118" y="129"/>
                    <a:pt x="118" y="129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303"/>
                    <a:pt x="51" y="303"/>
                    <a:pt x="51" y="303"/>
                  </a:cubicBezTo>
                  <a:close/>
                  <a:moveTo>
                    <a:pt x="98" y="303"/>
                  </a:moveTo>
                  <a:cubicBezTo>
                    <a:pt x="166" y="303"/>
                    <a:pt x="166" y="303"/>
                    <a:pt x="166" y="303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98" y="153"/>
                    <a:pt x="98" y="153"/>
                    <a:pt x="98" y="153"/>
                  </a:cubicBezTo>
                  <a:lnTo>
                    <a:pt x="98" y="303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3" name="íṧḻiḍe"/>
            <p:cNvSpPr/>
            <p:nvPr/>
          </p:nvSpPr>
          <p:spPr bwMode="auto">
            <a:xfrm>
              <a:off x="4449763" y="3055938"/>
              <a:ext cx="933450" cy="925513"/>
            </a:xfrm>
            <a:custGeom>
              <a:avLst/>
              <a:gdLst>
                <a:gd name="T0" fmla="*/ 160 w 283"/>
                <a:gd name="T1" fmla="*/ 0 h 279"/>
                <a:gd name="T2" fmla="*/ 179 w 283"/>
                <a:gd name="T3" fmla="*/ 99 h 279"/>
                <a:gd name="T4" fmla="*/ 189 w 283"/>
                <a:gd name="T5" fmla="*/ 41 h 279"/>
                <a:gd name="T6" fmla="*/ 267 w 283"/>
                <a:gd name="T7" fmla="*/ 50 h 279"/>
                <a:gd name="T8" fmla="*/ 283 w 283"/>
                <a:gd name="T9" fmla="*/ 279 h 279"/>
                <a:gd name="T10" fmla="*/ 27 w 283"/>
                <a:gd name="T11" fmla="*/ 249 h 279"/>
                <a:gd name="T12" fmla="*/ 37 w 283"/>
                <a:gd name="T13" fmla="*/ 0 h 279"/>
                <a:gd name="T14" fmla="*/ 129 w 283"/>
                <a:gd name="T15" fmla="*/ 144 h 279"/>
                <a:gd name="T16" fmla="*/ 113 w 283"/>
                <a:gd name="T17" fmla="*/ 96 h 279"/>
                <a:gd name="T18" fmla="*/ 129 w 283"/>
                <a:gd name="T19" fmla="*/ 96 h 279"/>
                <a:gd name="T20" fmla="*/ 113 w 283"/>
                <a:gd name="T21" fmla="*/ 87 h 279"/>
                <a:gd name="T22" fmla="*/ 113 w 283"/>
                <a:gd name="T23" fmla="*/ 68 h 279"/>
                <a:gd name="T24" fmla="*/ 129 w 283"/>
                <a:gd name="T25" fmla="*/ 58 h 279"/>
                <a:gd name="T26" fmla="*/ 86 w 283"/>
                <a:gd name="T27" fmla="*/ 125 h 279"/>
                <a:gd name="T28" fmla="*/ 102 w 283"/>
                <a:gd name="T29" fmla="*/ 125 h 279"/>
                <a:gd name="T30" fmla="*/ 86 w 283"/>
                <a:gd name="T31" fmla="*/ 115 h 279"/>
                <a:gd name="T32" fmla="*/ 86 w 283"/>
                <a:gd name="T33" fmla="*/ 96 h 279"/>
                <a:gd name="T34" fmla="*/ 102 w 283"/>
                <a:gd name="T35" fmla="*/ 87 h 279"/>
                <a:gd name="T36" fmla="*/ 86 w 283"/>
                <a:gd name="T37" fmla="*/ 39 h 279"/>
                <a:gd name="T38" fmla="*/ 102 w 283"/>
                <a:gd name="T39" fmla="*/ 39 h 279"/>
                <a:gd name="T40" fmla="*/ 234 w 283"/>
                <a:gd name="T41" fmla="*/ 197 h 279"/>
                <a:gd name="T42" fmla="*/ 234 w 283"/>
                <a:gd name="T43" fmla="*/ 186 h 279"/>
                <a:gd name="T44" fmla="*/ 243 w 283"/>
                <a:gd name="T45" fmla="*/ 180 h 279"/>
                <a:gd name="T46" fmla="*/ 234 w 283"/>
                <a:gd name="T47" fmla="*/ 152 h 279"/>
                <a:gd name="T48" fmla="*/ 243 w 283"/>
                <a:gd name="T49" fmla="*/ 152 h 279"/>
                <a:gd name="T50" fmla="*/ 234 w 283"/>
                <a:gd name="T51" fmla="*/ 146 h 279"/>
                <a:gd name="T52" fmla="*/ 234 w 283"/>
                <a:gd name="T53" fmla="*/ 135 h 279"/>
                <a:gd name="T54" fmla="*/ 243 w 283"/>
                <a:gd name="T55" fmla="*/ 130 h 279"/>
                <a:gd name="T56" fmla="*/ 234 w 283"/>
                <a:gd name="T57" fmla="*/ 102 h 279"/>
                <a:gd name="T58" fmla="*/ 243 w 283"/>
                <a:gd name="T59" fmla="*/ 102 h 279"/>
                <a:gd name="T60" fmla="*/ 234 w 283"/>
                <a:gd name="T61" fmla="*/ 96 h 279"/>
                <a:gd name="T62" fmla="*/ 234 w 283"/>
                <a:gd name="T63" fmla="*/ 85 h 279"/>
                <a:gd name="T64" fmla="*/ 243 w 283"/>
                <a:gd name="T65" fmla="*/ 80 h 279"/>
                <a:gd name="T66" fmla="*/ 169 w 283"/>
                <a:gd name="T67" fmla="*/ 221 h 279"/>
                <a:gd name="T68" fmla="*/ 185 w 283"/>
                <a:gd name="T69" fmla="*/ 221 h 279"/>
                <a:gd name="T70" fmla="*/ 169 w 283"/>
                <a:gd name="T71" fmla="*/ 212 h 279"/>
                <a:gd name="T72" fmla="*/ 169 w 283"/>
                <a:gd name="T73" fmla="*/ 192 h 279"/>
                <a:gd name="T74" fmla="*/ 185 w 283"/>
                <a:gd name="T75" fmla="*/ 183 h 279"/>
                <a:gd name="T76" fmla="*/ 169 w 283"/>
                <a:gd name="T77" fmla="*/ 135 h 279"/>
                <a:gd name="T78" fmla="*/ 185 w 283"/>
                <a:gd name="T79" fmla="*/ 135 h 279"/>
                <a:gd name="T80" fmla="*/ 59 w 283"/>
                <a:gd name="T81" fmla="*/ 230 h 279"/>
                <a:gd name="T82" fmla="*/ 59 w 283"/>
                <a:gd name="T83" fmla="*/ 210 h 279"/>
                <a:gd name="T84" fmla="*/ 75 w 283"/>
                <a:gd name="T85" fmla="*/ 201 h 279"/>
                <a:gd name="T86" fmla="*/ 59 w 283"/>
                <a:gd name="T87" fmla="*/ 153 h 279"/>
                <a:gd name="T88" fmla="*/ 75 w 283"/>
                <a:gd name="T89" fmla="*/ 153 h 279"/>
                <a:gd name="T90" fmla="*/ 59 w 283"/>
                <a:gd name="T91" fmla="*/ 144 h 279"/>
                <a:gd name="T92" fmla="*/ 59 w 283"/>
                <a:gd name="T93" fmla="*/ 125 h 279"/>
                <a:gd name="T94" fmla="*/ 75 w 283"/>
                <a:gd name="T95" fmla="*/ 115 h 279"/>
                <a:gd name="T96" fmla="*/ 59 w 283"/>
                <a:gd name="T97" fmla="*/ 68 h 279"/>
                <a:gd name="T98" fmla="*/ 75 w 283"/>
                <a:gd name="T99" fmla="*/ 68 h 279"/>
                <a:gd name="T100" fmla="*/ 59 w 283"/>
                <a:gd name="T101" fmla="*/ 58 h 279"/>
                <a:gd name="T102" fmla="*/ 59 w 283"/>
                <a:gd name="T103" fmla="*/ 39 h 279"/>
                <a:gd name="T104" fmla="*/ 140 w 283"/>
                <a:gd name="T105" fmla="*/ 20 h 279"/>
                <a:gd name="T106" fmla="*/ 160 w 283"/>
                <a:gd name="T107" fmla="*/ 249 h 279"/>
                <a:gd name="T108" fmla="*/ 160 w 283"/>
                <a:gd name="T109" fmla="*/ 118 h 279"/>
                <a:gd name="T110" fmla="*/ 248 w 283"/>
                <a:gd name="T111" fmla="*/ 249 h 279"/>
                <a:gd name="T112" fmla="*/ 198 w 283"/>
                <a:gd name="T113" fmla="*/ 99 h 279"/>
                <a:gd name="T114" fmla="*/ 229 w 283"/>
                <a:gd name="T115" fmla="*/ 10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" h="279">
                  <a:moveTo>
                    <a:pt x="37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99"/>
                    <a:pt x="160" y="99"/>
                    <a:pt x="160" y="99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257" y="41"/>
                    <a:pt x="257" y="41"/>
                    <a:pt x="257" y="41"/>
                  </a:cubicBezTo>
                  <a:cubicBezTo>
                    <a:pt x="267" y="41"/>
                    <a:pt x="267" y="41"/>
                    <a:pt x="267" y="41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249"/>
                    <a:pt x="267" y="249"/>
                    <a:pt x="267" y="249"/>
                  </a:cubicBezTo>
                  <a:cubicBezTo>
                    <a:pt x="283" y="249"/>
                    <a:pt x="283" y="249"/>
                    <a:pt x="283" y="249"/>
                  </a:cubicBezTo>
                  <a:cubicBezTo>
                    <a:pt x="283" y="279"/>
                    <a:pt x="283" y="279"/>
                    <a:pt x="283" y="279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7" y="0"/>
                    <a:pt x="37" y="0"/>
                    <a:pt x="37" y="0"/>
                  </a:cubicBezTo>
                  <a:close/>
                  <a:moveTo>
                    <a:pt x="113" y="125"/>
                  </a:moveTo>
                  <a:cubicBezTo>
                    <a:pt x="113" y="131"/>
                    <a:pt x="113" y="138"/>
                    <a:pt x="113" y="144"/>
                  </a:cubicBezTo>
                  <a:cubicBezTo>
                    <a:pt x="118" y="144"/>
                    <a:pt x="124" y="144"/>
                    <a:pt x="129" y="144"/>
                  </a:cubicBezTo>
                  <a:cubicBezTo>
                    <a:pt x="129" y="138"/>
                    <a:pt x="129" y="131"/>
                    <a:pt x="129" y="125"/>
                  </a:cubicBezTo>
                  <a:cubicBezTo>
                    <a:pt x="124" y="125"/>
                    <a:pt x="118" y="125"/>
                    <a:pt x="113" y="125"/>
                  </a:cubicBezTo>
                  <a:close/>
                  <a:moveTo>
                    <a:pt x="113" y="96"/>
                  </a:moveTo>
                  <a:cubicBezTo>
                    <a:pt x="113" y="103"/>
                    <a:pt x="113" y="109"/>
                    <a:pt x="113" y="115"/>
                  </a:cubicBezTo>
                  <a:cubicBezTo>
                    <a:pt x="118" y="115"/>
                    <a:pt x="124" y="115"/>
                    <a:pt x="129" y="115"/>
                  </a:cubicBezTo>
                  <a:cubicBezTo>
                    <a:pt x="129" y="109"/>
                    <a:pt x="129" y="103"/>
                    <a:pt x="129" y="96"/>
                  </a:cubicBezTo>
                  <a:cubicBezTo>
                    <a:pt x="124" y="96"/>
                    <a:pt x="118" y="96"/>
                    <a:pt x="113" y="96"/>
                  </a:cubicBezTo>
                  <a:close/>
                  <a:moveTo>
                    <a:pt x="113" y="68"/>
                  </a:moveTo>
                  <a:cubicBezTo>
                    <a:pt x="113" y="74"/>
                    <a:pt x="113" y="80"/>
                    <a:pt x="113" y="87"/>
                  </a:cubicBezTo>
                  <a:cubicBezTo>
                    <a:pt x="118" y="87"/>
                    <a:pt x="124" y="87"/>
                    <a:pt x="129" y="87"/>
                  </a:cubicBezTo>
                  <a:cubicBezTo>
                    <a:pt x="129" y="80"/>
                    <a:pt x="129" y="74"/>
                    <a:pt x="129" y="68"/>
                  </a:cubicBezTo>
                  <a:cubicBezTo>
                    <a:pt x="124" y="68"/>
                    <a:pt x="118" y="68"/>
                    <a:pt x="113" y="68"/>
                  </a:cubicBezTo>
                  <a:close/>
                  <a:moveTo>
                    <a:pt x="113" y="39"/>
                  </a:moveTo>
                  <a:cubicBezTo>
                    <a:pt x="113" y="58"/>
                    <a:pt x="113" y="58"/>
                    <a:pt x="113" y="58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13" y="39"/>
                    <a:pt x="113" y="39"/>
                    <a:pt x="113" y="39"/>
                  </a:cubicBezTo>
                  <a:close/>
                  <a:moveTo>
                    <a:pt x="86" y="125"/>
                  </a:moveTo>
                  <a:cubicBezTo>
                    <a:pt x="86" y="131"/>
                    <a:pt x="86" y="138"/>
                    <a:pt x="86" y="144"/>
                  </a:cubicBezTo>
                  <a:cubicBezTo>
                    <a:pt x="91" y="144"/>
                    <a:pt x="96" y="144"/>
                    <a:pt x="102" y="144"/>
                  </a:cubicBezTo>
                  <a:cubicBezTo>
                    <a:pt x="102" y="138"/>
                    <a:pt x="102" y="131"/>
                    <a:pt x="102" y="125"/>
                  </a:cubicBezTo>
                  <a:cubicBezTo>
                    <a:pt x="96" y="125"/>
                    <a:pt x="91" y="125"/>
                    <a:pt x="86" y="125"/>
                  </a:cubicBezTo>
                  <a:close/>
                  <a:moveTo>
                    <a:pt x="86" y="96"/>
                  </a:moveTo>
                  <a:cubicBezTo>
                    <a:pt x="86" y="103"/>
                    <a:pt x="86" y="109"/>
                    <a:pt x="86" y="115"/>
                  </a:cubicBezTo>
                  <a:cubicBezTo>
                    <a:pt x="91" y="115"/>
                    <a:pt x="96" y="115"/>
                    <a:pt x="102" y="115"/>
                  </a:cubicBezTo>
                  <a:cubicBezTo>
                    <a:pt x="102" y="109"/>
                    <a:pt x="102" y="103"/>
                    <a:pt x="102" y="96"/>
                  </a:cubicBezTo>
                  <a:cubicBezTo>
                    <a:pt x="96" y="96"/>
                    <a:pt x="91" y="96"/>
                    <a:pt x="86" y="96"/>
                  </a:cubicBezTo>
                  <a:close/>
                  <a:moveTo>
                    <a:pt x="86" y="68"/>
                  </a:moveTo>
                  <a:cubicBezTo>
                    <a:pt x="86" y="74"/>
                    <a:pt x="86" y="80"/>
                    <a:pt x="86" y="87"/>
                  </a:cubicBezTo>
                  <a:cubicBezTo>
                    <a:pt x="91" y="87"/>
                    <a:pt x="96" y="87"/>
                    <a:pt x="102" y="87"/>
                  </a:cubicBezTo>
                  <a:cubicBezTo>
                    <a:pt x="102" y="80"/>
                    <a:pt x="102" y="74"/>
                    <a:pt x="102" y="68"/>
                  </a:cubicBezTo>
                  <a:cubicBezTo>
                    <a:pt x="96" y="68"/>
                    <a:pt x="91" y="68"/>
                    <a:pt x="86" y="68"/>
                  </a:cubicBezTo>
                  <a:close/>
                  <a:moveTo>
                    <a:pt x="86" y="39"/>
                  </a:moveTo>
                  <a:cubicBezTo>
                    <a:pt x="86" y="58"/>
                    <a:pt x="86" y="58"/>
                    <a:pt x="86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6" y="39"/>
                    <a:pt x="86" y="39"/>
                    <a:pt x="86" y="39"/>
                  </a:cubicBezTo>
                  <a:close/>
                  <a:moveTo>
                    <a:pt x="234" y="186"/>
                  </a:moveTo>
                  <a:cubicBezTo>
                    <a:pt x="234" y="197"/>
                    <a:pt x="234" y="197"/>
                    <a:pt x="234" y="197"/>
                  </a:cubicBezTo>
                  <a:cubicBezTo>
                    <a:pt x="243" y="197"/>
                    <a:pt x="243" y="197"/>
                    <a:pt x="243" y="197"/>
                  </a:cubicBezTo>
                  <a:cubicBezTo>
                    <a:pt x="243" y="186"/>
                    <a:pt x="243" y="186"/>
                    <a:pt x="243" y="186"/>
                  </a:cubicBezTo>
                  <a:cubicBezTo>
                    <a:pt x="234" y="186"/>
                    <a:pt x="234" y="186"/>
                    <a:pt x="234" y="186"/>
                  </a:cubicBezTo>
                  <a:close/>
                  <a:moveTo>
                    <a:pt x="234" y="169"/>
                  </a:moveTo>
                  <a:cubicBezTo>
                    <a:pt x="234" y="173"/>
                    <a:pt x="234" y="176"/>
                    <a:pt x="234" y="180"/>
                  </a:cubicBezTo>
                  <a:cubicBezTo>
                    <a:pt x="237" y="180"/>
                    <a:pt x="240" y="180"/>
                    <a:pt x="243" y="180"/>
                  </a:cubicBezTo>
                  <a:cubicBezTo>
                    <a:pt x="243" y="176"/>
                    <a:pt x="243" y="173"/>
                    <a:pt x="243" y="169"/>
                  </a:cubicBezTo>
                  <a:cubicBezTo>
                    <a:pt x="240" y="169"/>
                    <a:pt x="237" y="169"/>
                    <a:pt x="234" y="169"/>
                  </a:cubicBezTo>
                  <a:close/>
                  <a:moveTo>
                    <a:pt x="234" y="152"/>
                  </a:moveTo>
                  <a:cubicBezTo>
                    <a:pt x="234" y="156"/>
                    <a:pt x="234" y="159"/>
                    <a:pt x="234" y="163"/>
                  </a:cubicBezTo>
                  <a:cubicBezTo>
                    <a:pt x="237" y="163"/>
                    <a:pt x="240" y="163"/>
                    <a:pt x="243" y="163"/>
                  </a:cubicBezTo>
                  <a:cubicBezTo>
                    <a:pt x="243" y="159"/>
                    <a:pt x="243" y="156"/>
                    <a:pt x="243" y="152"/>
                  </a:cubicBezTo>
                  <a:cubicBezTo>
                    <a:pt x="240" y="152"/>
                    <a:pt x="237" y="152"/>
                    <a:pt x="234" y="152"/>
                  </a:cubicBezTo>
                  <a:close/>
                  <a:moveTo>
                    <a:pt x="234" y="135"/>
                  </a:moveTo>
                  <a:cubicBezTo>
                    <a:pt x="234" y="139"/>
                    <a:pt x="234" y="143"/>
                    <a:pt x="234" y="146"/>
                  </a:cubicBezTo>
                  <a:cubicBezTo>
                    <a:pt x="237" y="146"/>
                    <a:pt x="240" y="146"/>
                    <a:pt x="243" y="146"/>
                  </a:cubicBezTo>
                  <a:cubicBezTo>
                    <a:pt x="243" y="143"/>
                    <a:pt x="243" y="139"/>
                    <a:pt x="243" y="135"/>
                  </a:cubicBezTo>
                  <a:cubicBezTo>
                    <a:pt x="240" y="135"/>
                    <a:pt x="237" y="135"/>
                    <a:pt x="234" y="135"/>
                  </a:cubicBezTo>
                  <a:close/>
                  <a:moveTo>
                    <a:pt x="234" y="119"/>
                  </a:moveTo>
                  <a:cubicBezTo>
                    <a:pt x="234" y="130"/>
                    <a:pt x="234" y="130"/>
                    <a:pt x="234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34" y="119"/>
                    <a:pt x="234" y="119"/>
                    <a:pt x="234" y="119"/>
                  </a:cubicBezTo>
                  <a:close/>
                  <a:moveTo>
                    <a:pt x="234" y="102"/>
                  </a:moveTo>
                  <a:cubicBezTo>
                    <a:pt x="234" y="106"/>
                    <a:pt x="234" y="109"/>
                    <a:pt x="234" y="113"/>
                  </a:cubicBezTo>
                  <a:cubicBezTo>
                    <a:pt x="237" y="113"/>
                    <a:pt x="240" y="113"/>
                    <a:pt x="243" y="113"/>
                  </a:cubicBezTo>
                  <a:cubicBezTo>
                    <a:pt x="243" y="109"/>
                    <a:pt x="243" y="106"/>
                    <a:pt x="243" y="102"/>
                  </a:cubicBezTo>
                  <a:cubicBezTo>
                    <a:pt x="240" y="102"/>
                    <a:pt x="237" y="102"/>
                    <a:pt x="234" y="102"/>
                  </a:cubicBezTo>
                  <a:close/>
                  <a:moveTo>
                    <a:pt x="234" y="85"/>
                  </a:moveTo>
                  <a:cubicBezTo>
                    <a:pt x="234" y="89"/>
                    <a:pt x="234" y="93"/>
                    <a:pt x="234" y="96"/>
                  </a:cubicBezTo>
                  <a:cubicBezTo>
                    <a:pt x="237" y="96"/>
                    <a:pt x="240" y="96"/>
                    <a:pt x="243" y="96"/>
                  </a:cubicBezTo>
                  <a:cubicBezTo>
                    <a:pt x="243" y="93"/>
                    <a:pt x="243" y="89"/>
                    <a:pt x="243" y="85"/>
                  </a:cubicBezTo>
                  <a:cubicBezTo>
                    <a:pt x="240" y="85"/>
                    <a:pt x="237" y="85"/>
                    <a:pt x="234" y="85"/>
                  </a:cubicBezTo>
                  <a:close/>
                  <a:moveTo>
                    <a:pt x="234" y="68"/>
                  </a:moveTo>
                  <a:cubicBezTo>
                    <a:pt x="234" y="72"/>
                    <a:pt x="234" y="76"/>
                    <a:pt x="234" y="80"/>
                  </a:cubicBezTo>
                  <a:cubicBezTo>
                    <a:pt x="237" y="80"/>
                    <a:pt x="240" y="80"/>
                    <a:pt x="243" y="80"/>
                  </a:cubicBezTo>
                  <a:cubicBezTo>
                    <a:pt x="243" y="76"/>
                    <a:pt x="243" y="72"/>
                    <a:pt x="243" y="68"/>
                  </a:cubicBezTo>
                  <a:cubicBezTo>
                    <a:pt x="240" y="68"/>
                    <a:pt x="237" y="68"/>
                    <a:pt x="234" y="68"/>
                  </a:cubicBezTo>
                  <a:close/>
                  <a:moveTo>
                    <a:pt x="169" y="221"/>
                  </a:moveTo>
                  <a:cubicBezTo>
                    <a:pt x="169" y="240"/>
                    <a:pt x="169" y="240"/>
                    <a:pt x="169" y="240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69" y="221"/>
                    <a:pt x="169" y="221"/>
                    <a:pt x="169" y="221"/>
                  </a:cubicBezTo>
                  <a:close/>
                  <a:moveTo>
                    <a:pt x="169" y="192"/>
                  </a:moveTo>
                  <a:cubicBezTo>
                    <a:pt x="169" y="199"/>
                    <a:pt x="169" y="205"/>
                    <a:pt x="169" y="212"/>
                  </a:cubicBezTo>
                  <a:cubicBezTo>
                    <a:pt x="174" y="212"/>
                    <a:pt x="180" y="212"/>
                    <a:pt x="185" y="212"/>
                  </a:cubicBezTo>
                  <a:cubicBezTo>
                    <a:pt x="185" y="205"/>
                    <a:pt x="185" y="199"/>
                    <a:pt x="185" y="192"/>
                  </a:cubicBezTo>
                  <a:cubicBezTo>
                    <a:pt x="180" y="192"/>
                    <a:pt x="174" y="192"/>
                    <a:pt x="169" y="192"/>
                  </a:cubicBezTo>
                  <a:close/>
                  <a:moveTo>
                    <a:pt x="169" y="164"/>
                  </a:moveTo>
                  <a:cubicBezTo>
                    <a:pt x="169" y="170"/>
                    <a:pt x="169" y="177"/>
                    <a:pt x="169" y="183"/>
                  </a:cubicBezTo>
                  <a:cubicBezTo>
                    <a:pt x="174" y="183"/>
                    <a:pt x="180" y="183"/>
                    <a:pt x="185" y="183"/>
                  </a:cubicBezTo>
                  <a:cubicBezTo>
                    <a:pt x="185" y="177"/>
                    <a:pt x="185" y="170"/>
                    <a:pt x="185" y="164"/>
                  </a:cubicBezTo>
                  <a:cubicBezTo>
                    <a:pt x="180" y="164"/>
                    <a:pt x="174" y="164"/>
                    <a:pt x="169" y="164"/>
                  </a:cubicBezTo>
                  <a:close/>
                  <a:moveTo>
                    <a:pt x="169" y="135"/>
                  </a:moveTo>
                  <a:cubicBezTo>
                    <a:pt x="169" y="142"/>
                    <a:pt x="169" y="148"/>
                    <a:pt x="169" y="155"/>
                  </a:cubicBezTo>
                  <a:cubicBezTo>
                    <a:pt x="174" y="155"/>
                    <a:pt x="180" y="155"/>
                    <a:pt x="185" y="155"/>
                  </a:cubicBezTo>
                  <a:cubicBezTo>
                    <a:pt x="185" y="148"/>
                    <a:pt x="185" y="142"/>
                    <a:pt x="185" y="135"/>
                  </a:cubicBezTo>
                  <a:cubicBezTo>
                    <a:pt x="180" y="135"/>
                    <a:pt x="174" y="135"/>
                    <a:pt x="169" y="135"/>
                  </a:cubicBezTo>
                  <a:close/>
                  <a:moveTo>
                    <a:pt x="59" y="210"/>
                  </a:moveTo>
                  <a:cubicBezTo>
                    <a:pt x="59" y="230"/>
                    <a:pt x="59" y="230"/>
                    <a:pt x="59" y="230"/>
                  </a:cubicBezTo>
                  <a:cubicBezTo>
                    <a:pt x="75" y="230"/>
                    <a:pt x="75" y="230"/>
                    <a:pt x="75" y="23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59" y="210"/>
                    <a:pt x="59" y="210"/>
                    <a:pt x="59" y="210"/>
                  </a:cubicBezTo>
                  <a:close/>
                  <a:moveTo>
                    <a:pt x="59" y="182"/>
                  </a:moveTo>
                  <a:cubicBezTo>
                    <a:pt x="59" y="188"/>
                    <a:pt x="59" y="195"/>
                    <a:pt x="59" y="201"/>
                  </a:cubicBezTo>
                  <a:cubicBezTo>
                    <a:pt x="64" y="201"/>
                    <a:pt x="69" y="201"/>
                    <a:pt x="75" y="201"/>
                  </a:cubicBezTo>
                  <a:cubicBezTo>
                    <a:pt x="75" y="195"/>
                    <a:pt x="75" y="188"/>
                    <a:pt x="75" y="182"/>
                  </a:cubicBezTo>
                  <a:cubicBezTo>
                    <a:pt x="69" y="182"/>
                    <a:pt x="64" y="182"/>
                    <a:pt x="59" y="182"/>
                  </a:cubicBezTo>
                  <a:close/>
                  <a:moveTo>
                    <a:pt x="59" y="153"/>
                  </a:moveTo>
                  <a:cubicBezTo>
                    <a:pt x="59" y="160"/>
                    <a:pt x="59" y="166"/>
                    <a:pt x="59" y="173"/>
                  </a:cubicBezTo>
                  <a:cubicBezTo>
                    <a:pt x="64" y="173"/>
                    <a:pt x="69" y="173"/>
                    <a:pt x="75" y="173"/>
                  </a:cubicBezTo>
                  <a:cubicBezTo>
                    <a:pt x="75" y="166"/>
                    <a:pt x="75" y="160"/>
                    <a:pt x="75" y="153"/>
                  </a:cubicBezTo>
                  <a:cubicBezTo>
                    <a:pt x="69" y="153"/>
                    <a:pt x="64" y="153"/>
                    <a:pt x="59" y="153"/>
                  </a:cubicBezTo>
                  <a:close/>
                  <a:moveTo>
                    <a:pt x="59" y="125"/>
                  </a:moveTo>
                  <a:cubicBezTo>
                    <a:pt x="59" y="131"/>
                    <a:pt x="59" y="138"/>
                    <a:pt x="59" y="144"/>
                  </a:cubicBezTo>
                  <a:cubicBezTo>
                    <a:pt x="64" y="144"/>
                    <a:pt x="69" y="144"/>
                    <a:pt x="75" y="144"/>
                  </a:cubicBezTo>
                  <a:cubicBezTo>
                    <a:pt x="75" y="138"/>
                    <a:pt x="75" y="131"/>
                    <a:pt x="75" y="125"/>
                  </a:cubicBezTo>
                  <a:cubicBezTo>
                    <a:pt x="69" y="125"/>
                    <a:pt x="64" y="125"/>
                    <a:pt x="59" y="125"/>
                  </a:cubicBezTo>
                  <a:close/>
                  <a:moveTo>
                    <a:pt x="59" y="96"/>
                  </a:moveTo>
                  <a:cubicBezTo>
                    <a:pt x="59" y="103"/>
                    <a:pt x="59" y="109"/>
                    <a:pt x="59" y="115"/>
                  </a:cubicBezTo>
                  <a:cubicBezTo>
                    <a:pt x="64" y="115"/>
                    <a:pt x="69" y="115"/>
                    <a:pt x="75" y="115"/>
                  </a:cubicBezTo>
                  <a:cubicBezTo>
                    <a:pt x="75" y="109"/>
                    <a:pt x="75" y="103"/>
                    <a:pt x="75" y="96"/>
                  </a:cubicBezTo>
                  <a:cubicBezTo>
                    <a:pt x="69" y="96"/>
                    <a:pt x="64" y="96"/>
                    <a:pt x="59" y="96"/>
                  </a:cubicBezTo>
                  <a:close/>
                  <a:moveTo>
                    <a:pt x="59" y="68"/>
                  </a:moveTo>
                  <a:cubicBezTo>
                    <a:pt x="59" y="74"/>
                    <a:pt x="59" y="80"/>
                    <a:pt x="59" y="87"/>
                  </a:cubicBezTo>
                  <a:cubicBezTo>
                    <a:pt x="64" y="87"/>
                    <a:pt x="69" y="87"/>
                    <a:pt x="75" y="87"/>
                  </a:cubicBezTo>
                  <a:cubicBezTo>
                    <a:pt x="75" y="80"/>
                    <a:pt x="75" y="74"/>
                    <a:pt x="75" y="68"/>
                  </a:cubicBezTo>
                  <a:cubicBezTo>
                    <a:pt x="69" y="68"/>
                    <a:pt x="64" y="68"/>
                    <a:pt x="59" y="68"/>
                  </a:cubicBezTo>
                  <a:close/>
                  <a:moveTo>
                    <a:pt x="59" y="39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59" y="39"/>
                    <a:pt x="59" y="39"/>
                    <a:pt x="59" y="39"/>
                  </a:cubicBezTo>
                  <a:close/>
                  <a:moveTo>
                    <a:pt x="47" y="249"/>
                  </a:moveTo>
                  <a:cubicBezTo>
                    <a:pt x="140" y="249"/>
                    <a:pt x="140" y="249"/>
                    <a:pt x="140" y="24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249"/>
                    <a:pt x="47" y="249"/>
                    <a:pt x="47" y="249"/>
                  </a:cubicBezTo>
                  <a:close/>
                  <a:moveTo>
                    <a:pt x="160" y="249"/>
                  </a:moveTo>
                  <a:cubicBezTo>
                    <a:pt x="209" y="249"/>
                    <a:pt x="209" y="249"/>
                    <a:pt x="209" y="249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0" y="249"/>
                    <a:pt x="160" y="249"/>
                    <a:pt x="160" y="249"/>
                  </a:cubicBezTo>
                  <a:close/>
                  <a:moveTo>
                    <a:pt x="229" y="249"/>
                  </a:moveTo>
                  <a:cubicBezTo>
                    <a:pt x="248" y="249"/>
                    <a:pt x="248" y="249"/>
                    <a:pt x="248" y="249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99"/>
                    <a:pt x="198" y="99"/>
                    <a:pt x="198" y="99"/>
                  </a:cubicBezTo>
                  <a:cubicBezTo>
                    <a:pt x="219" y="99"/>
                    <a:pt x="219" y="99"/>
                    <a:pt x="219" y="99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29" y="109"/>
                    <a:pt x="229" y="109"/>
                    <a:pt x="229" y="109"/>
                  </a:cubicBezTo>
                  <a:lnTo>
                    <a:pt x="229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3" name="išļîḑê"/>
            <p:cNvSpPr/>
            <p:nvPr/>
          </p:nvSpPr>
          <p:spPr bwMode="auto">
            <a:xfrm>
              <a:off x="7283450" y="3009900"/>
              <a:ext cx="801688" cy="892175"/>
            </a:xfrm>
            <a:custGeom>
              <a:avLst/>
              <a:gdLst>
                <a:gd name="T0" fmla="*/ 109 w 243"/>
                <a:gd name="T1" fmla="*/ 124 h 269"/>
                <a:gd name="T2" fmla="*/ 168 w 243"/>
                <a:gd name="T3" fmla="*/ 83 h 269"/>
                <a:gd name="T4" fmla="*/ 78 w 243"/>
                <a:gd name="T5" fmla="*/ 117 h 269"/>
                <a:gd name="T6" fmla="*/ 14 w 243"/>
                <a:gd name="T7" fmla="*/ 77 h 269"/>
                <a:gd name="T8" fmla="*/ 105 w 243"/>
                <a:gd name="T9" fmla="*/ 32 h 269"/>
                <a:gd name="T10" fmla="*/ 46 w 243"/>
                <a:gd name="T11" fmla="*/ 85 h 269"/>
                <a:gd name="T12" fmla="*/ 14 w 243"/>
                <a:gd name="T13" fmla="*/ 77 h 269"/>
                <a:gd name="T14" fmla="*/ 14 w 243"/>
                <a:gd name="T15" fmla="*/ 147 h 269"/>
                <a:gd name="T16" fmla="*/ 63 w 243"/>
                <a:gd name="T17" fmla="*/ 131 h 269"/>
                <a:gd name="T18" fmla="*/ 63 w 243"/>
                <a:gd name="T19" fmla="*/ 107 h 269"/>
                <a:gd name="T20" fmla="*/ 14 w 243"/>
                <a:gd name="T21" fmla="*/ 125 h 269"/>
                <a:gd name="T22" fmla="*/ 14 w 243"/>
                <a:gd name="T23" fmla="*/ 194 h 269"/>
                <a:gd name="T24" fmla="*/ 63 w 243"/>
                <a:gd name="T25" fmla="*/ 185 h 269"/>
                <a:gd name="T26" fmla="*/ 63 w 243"/>
                <a:gd name="T27" fmla="*/ 161 h 269"/>
                <a:gd name="T28" fmla="*/ 14 w 243"/>
                <a:gd name="T29" fmla="*/ 173 h 269"/>
                <a:gd name="T30" fmla="*/ 14 w 243"/>
                <a:gd name="T31" fmla="*/ 242 h 269"/>
                <a:gd name="T32" fmla="*/ 63 w 243"/>
                <a:gd name="T33" fmla="*/ 239 h 269"/>
                <a:gd name="T34" fmla="*/ 63 w 243"/>
                <a:gd name="T35" fmla="*/ 215 h 269"/>
                <a:gd name="T36" fmla="*/ 14 w 243"/>
                <a:gd name="T37" fmla="*/ 221 h 269"/>
                <a:gd name="T38" fmla="*/ 0 w 243"/>
                <a:gd name="T39" fmla="*/ 222 h 269"/>
                <a:gd name="T40" fmla="*/ 0 w 243"/>
                <a:gd name="T41" fmla="*/ 176 h 269"/>
                <a:gd name="T42" fmla="*/ 0 w 243"/>
                <a:gd name="T43" fmla="*/ 130 h 269"/>
                <a:gd name="T44" fmla="*/ 0 w 243"/>
                <a:gd name="T45" fmla="*/ 84 h 269"/>
                <a:gd name="T46" fmla="*/ 46 w 243"/>
                <a:gd name="T47" fmla="*/ 33 h 269"/>
                <a:gd name="T48" fmla="*/ 149 w 243"/>
                <a:gd name="T49" fmla="*/ 14 h 269"/>
                <a:gd name="T50" fmla="*/ 168 w 243"/>
                <a:gd name="T51" fmla="*/ 58 h 269"/>
                <a:gd name="T52" fmla="*/ 243 w 243"/>
                <a:gd name="T53" fmla="*/ 269 h 269"/>
                <a:gd name="T54" fmla="*/ 12 w 243"/>
                <a:gd name="T55" fmla="*/ 268 h 269"/>
                <a:gd name="T56" fmla="*/ 4 w 243"/>
                <a:gd name="T57" fmla="*/ 268 h 269"/>
                <a:gd name="T58" fmla="*/ 0 w 243"/>
                <a:gd name="T59" fmla="*/ 243 h 269"/>
                <a:gd name="T60" fmla="*/ 109 w 243"/>
                <a:gd name="T61" fmla="*/ 246 h 269"/>
                <a:gd name="T62" fmla="*/ 168 w 243"/>
                <a:gd name="T63" fmla="*/ 222 h 269"/>
                <a:gd name="T64" fmla="*/ 78 w 243"/>
                <a:gd name="T65" fmla="*/ 231 h 269"/>
                <a:gd name="T66" fmla="*/ 78 w 243"/>
                <a:gd name="T67" fmla="*/ 172 h 269"/>
                <a:gd name="T68" fmla="*/ 109 w 243"/>
                <a:gd name="T69" fmla="*/ 146 h 269"/>
                <a:gd name="T70" fmla="*/ 168 w 243"/>
                <a:gd name="T71" fmla="*/ 151 h 269"/>
                <a:gd name="T72" fmla="*/ 78 w 243"/>
                <a:gd name="T73" fmla="*/ 172 h 269"/>
                <a:gd name="T74" fmla="*/ 78 w 243"/>
                <a:gd name="T75" fmla="*/ 210 h 269"/>
                <a:gd name="T76" fmla="*/ 168 w 243"/>
                <a:gd name="T77" fmla="*/ 197 h 269"/>
                <a:gd name="T78" fmla="*/ 109 w 243"/>
                <a:gd name="T79" fmla="*/ 187 h 269"/>
                <a:gd name="T80" fmla="*/ 105 w 243"/>
                <a:gd name="T81" fmla="*/ 85 h 269"/>
                <a:gd name="T82" fmla="*/ 109 w 243"/>
                <a:gd name="T83" fmla="*/ 8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3" h="269">
                  <a:moveTo>
                    <a:pt x="78" y="134"/>
                  </a:moveTo>
                  <a:cubicBezTo>
                    <a:pt x="109" y="124"/>
                    <a:pt x="109" y="124"/>
                    <a:pt x="109" y="124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68" y="83"/>
                    <a:pt x="168" y="83"/>
                    <a:pt x="168" y="83"/>
                  </a:cubicBezTo>
                  <a:cubicBezTo>
                    <a:pt x="146" y="91"/>
                    <a:pt x="127" y="99"/>
                    <a:pt x="109" y="106"/>
                  </a:cubicBezTo>
                  <a:cubicBezTo>
                    <a:pt x="78" y="117"/>
                    <a:pt x="78" y="117"/>
                    <a:pt x="78" y="117"/>
                  </a:cubicBezTo>
                  <a:cubicBezTo>
                    <a:pt x="78" y="134"/>
                    <a:pt x="78" y="134"/>
                    <a:pt x="78" y="134"/>
                  </a:cubicBezTo>
                  <a:close/>
                  <a:moveTo>
                    <a:pt x="14" y="77"/>
                  </a:moveTo>
                  <a:cubicBezTo>
                    <a:pt x="46" y="61"/>
                    <a:pt x="46" y="61"/>
                    <a:pt x="46" y="61"/>
                  </a:cubicBezTo>
                  <a:cubicBezTo>
                    <a:pt x="64" y="52"/>
                    <a:pt x="84" y="43"/>
                    <a:pt x="105" y="32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4" y="77"/>
                    <a:pt x="14" y="77"/>
                    <a:pt x="14" y="77"/>
                  </a:cubicBezTo>
                  <a:close/>
                  <a:moveTo>
                    <a:pt x="14" y="125"/>
                  </a:moveTo>
                  <a:cubicBezTo>
                    <a:pt x="14" y="147"/>
                    <a:pt x="14" y="147"/>
                    <a:pt x="14" y="147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07"/>
                    <a:pt x="63" y="107"/>
                    <a:pt x="63" y="107"/>
                  </a:cubicBezTo>
                  <a:cubicBezTo>
                    <a:pt x="46" y="113"/>
                    <a:pt x="46" y="113"/>
                    <a:pt x="46" y="113"/>
                  </a:cubicBezTo>
                  <a:cubicBezTo>
                    <a:pt x="14" y="125"/>
                    <a:pt x="14" y="125"/>
                    <a:pt x="14" y="125"/>
                  </a:cubicBezTo>
                  <a:close/>
                  <a:moveTo>
                    <a:pt x="14" y="173"/>
                  </a:moveTo>
                  <a:cubicBezTo>
                    <a:pt x="14" y="194"/>
                    <a:pt x="14" y="194"/>
                    <a:pt x="14" y="194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63" y="185"/>
                    <a:pt x="63" y="185"/>
                    <a:pt x="63" y="185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46" y="165"/>
                    <a:pt x="46" y="165"/>
                    <a:pt x="46" y="165"/>
                  </a:cubicBezTo>
                  <a:cubicBezTo>
                    <a:pt x="14" y="173"/>
                    <a:pt x="14" y="173"/>
                    <a:pt x="14" y="173"/>
                  </a:cubicBezTo>
                  <a:close/>
                  <a:moveTo>
                    <a:pt x="14" y="221"/>
                  </a:moveTo>
                  <a:cubicBezTo>
                    <a:pt x="14" y="242"/>
                    <a:pt x="14" y="242"/>
                    <a:pt x="14" y="242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3" y="232"/>
                    <a:pt x="63" y="232"/>
                    <a:pt x="63" y="232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46" y="217"/>
                    <a:pt x="46" y="217"/>
                    <a:pt x="46" y="217"/>
                  </a:cubicBezTo>
                  <a:cubicBezTo>
                    <a:pt x="14" y="221"/>
                    <a:pt x="14" y="221"/>
                    <a:pt x="14" y="221"/>
                  </a:cubicBezTo>
                  <a:close/>
                  <a:moveTo>
                    <a:pt x="0" y="243"/>
                  </a:moveTo>
                  <a:cubicBezTo>
                    <a:pt x="0" y="222"/>
                    <a:pt x="0" y="222"/>
                    <a:pt x="0" y="222"/>
                  </a:cubicBezTo>
                  <a:cubicBezTo>
                    <a:pt x="0" y="214"/>
                    <a:pt x="0" y="206"/>
                    <a:pt x="0" y="197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68"/>
                    <a:pt x="0" y="159"/>
                    <a:pt x="0" y="15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22"/>
                    <a:pt x="0" y="113"/>
                    <a:pt x="0" y="10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6"/>
                    <a:pt x="0" y="67"/>
                    <a:pt x="0" y="59"/>
                  </a:cubicBezTo>
                  <a:cubicBezTo>
                    <a:pt x="15" y="51"/>
                    <a:pt x="30" y="42"/>
                    <a:pt x="46" y="33"/>
                  </a:cubicBezTo>
                  <a:cubicBezTo>
                    <a:pt x="64" y="23"/>
                    <a:pt x="84" y="12"/>
                    <a:pt x="105" y="0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43" y="269"/>
                    <a:pt x="243" y="269"/>
                    <a:pt x="243" y="269"/>
                  </a:cubicBezTo>
                  <a:cubicBezTo>
                    <a:pt x="167" y="268"/>
                    <a:pt x="91" y="268"/>
                    <a:pt x="14" y="268"/>
                  </a:cubicBezTo>
                  <a:cubicBezTo>
                    <a:pt x="12" y="268"/>
                    <a:pt x="12" y="268"/>
                    <a:pt x="12" y="268"/>
                  </a:cubicBezTo>
                  <a:cubicBezTo>
                    <a:pt x="8" y="268"/>
                    <a:pt x="8" y="268"/>
                    <a:pt x="8" y="268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0"/>
                    <a:pt x="0" y="252"/>
                    <a:pt x="0" y="243"/>
                  </a:cubicBezTo>
                  <a:close/>
                  <a:moveTo>
                    <a:pt x="78" y="248"/>
                  </a:moveTo>
                  <a:cubicBezTo>
                    <a:pt x="109" y="246"/>
                    <a:pt x="109" y="246"/>
                    <a:pt x="109" y="246"/>
                  </a:cubicBezTo>
                  <a:cubicBezTo>
                    <a:pt x="127" y="245"/>
                    <a:pt x="146" y="244"/>
                    <a:pt x="168" y="243"/>
                  </a:cubicBezTo>
                  <a:cubicBezTo>
                    <a:pt x="168" y="222"/>
                    <a:pt x="168" y="222"/>
                    <a:pt x="168" y="222"/>
                  </a:cubicBezTo>
                  <a:cubicBezTo>
                    <a:pt x="109" y="228"/>
                    <a:pt x="109" y="228"/>
                    <a:pt x="109" y="228"/>
                  </a:cubicBezTo>
                  <a:cubicBezTo>
                    <a:pt x="78" y="231"/>
                    <a:pt x="78" y="231"/>
                    <a:pt x="78" y="231"/>
                  </a:cubicBezTo>
                  <a:cubicBezTo>
                    <a:pt x="78" y="248"/>
                    <a:pt x="78" y="248"/>
                    <a:pt x="78" y="248"/>
                  </a:cubicBezTo>
                  <a:close/>
                  <a:moveTo>
                    <a:pt x="78" y="172"/>
                  </a:moveTo>
                  <a:cubicBezTo>
                    <a:pt x="78" y="155"/>
                    <a:pt x="78" y="155"/>
                    <a:pt x="78" y="155"/>
                  </a:cubicBezTo>
                  <a:cubicBezTo>
                    <a:pt x="109" y="146"/>
                    <a:pt x="109" y="146"/>
                    <a:pt x="109" y="146"/>
                  </a:cubicBezTo>
                  <a:cubicBezTo>
                    <a:pt x="127" y="141"/>
                    <a:pt x="146" y="136"/>
                    <a:pt x="168" y="129"/>
                  </a:cubicBezTo>
                  <a:cubicBezTo>
                    <a:pt x="168" y="151"/>
                    <a:pt x="168" y="151"/>
                    <a:pt x="168" y="151"/>
                  </a:cubicBezTo>
                  <a:cubicBezTo>
                    <a:pt x="109" y="165"/>
                    <a:pt x="109" y="165"/>
                    <a:pt x="109" y="165"/>
                  </a:cubicBezTo>
                  <a:cubicBezTo>
                    <a:pt x="78" y="172"/>
                    <a:pt x="78" y="172"/>
                    <a:pt x="78" y="172"/>
                  </a:cubicBezTo>
                  <a:close/>
                  <a:moveTo>
                    <a:pt x="78" y="193"/>
                  </a:moveTo>
                  <a:cubicBezTo>
                    <a:pt x="78" y="210"/>
                    <a:pt x="78" y="210"/>
                    <a:pt x="78" y="210"/>
                  </a:cubicBezTo>
                  <a:cubicBezTo>
                    <a:pt x="109" y="206"/>
                    <a:pt x="109" y="206"/>
                    <a:pt x="109" y="206"/>
                  </a:cubicBezTo>
                  <a:cubicBezTo>
                    <a:pt x="168" y="197"/>
                    <a:pt x="168" y="197"/>
                    <a:pt x="168" y="197"/>
                  </a:cubicBezTo>
                  <a:cubicBezTo>
                    <a:pt x="168" y="176"/>
                    <a:pt x="168" y="176"/>
                    <a:pt x="168" y="176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78" y="193"/>
                    <a:pt x="78" y="193"/>
                    <a:pt x="78" y="193"/>
                  </a:cubicBezTo>
                  <a:close/>
                  <a:moveTo>
                    <a:pt x="105" y="85"/>
                  </a:moveTo>
                  <a:cubicBezTo>
                    <a:pt x="147" y="67"/>
                    <a:pt x="147" y="67"/>
                    <a:pt x="147" y="67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5" y="85"/>
                    <a:pt x="105" y="85"/>
                    <a:pt x="105" y="8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4" name="ïṡḷidê"/>
            <p:cNvSpPr/>
            <p:nvPr/>
          </p:nvSpPr>
          <p:spPr bwMode="auto">
            <a:xfrm>
              <a:off x="6300788" y="3043238"/>
              <a:ext cx="957263" cy="874713"/>
            </a:xfrm>
            <a:custGeom>
              <a:avLst/>
              <a:gdLst>
                <a:gd name="T0" fmla="*/ 603 w 603"/>
                <a:gd name="T1" fmla="*/ 230 h 551"/>
                <a:gd name="T2" fmla="*/ 590 w 603"/>
                <a:gd name="T3" fmla="*/ 265 h 551"/>
                <a:gd name="T4" fmla="*/ 343 w 603"/>
                <a:gd name="T5" fmla="*/ 551 h 551"/>
                <a:gd name="T6" fmla="*/ 226 w 603"/>
                <a:gd name="T7" fmla="*/ 436 h 551"/>
                <a:gd name="T8" fmla="*/ 156 w 603"/>
                <a:gd name="T9" fmla="*/ 551 h 551"/>
                <a:gd name="T10" fmla="*/ 33 w 603"/>
                <a:gd name="T11" fmla="*/ 106 h 551"/>
                <a:gd name="T12" fmla="*/ 0 w 603"/>
                <a:gd name="T13" fmla="*/ 85 h 551"/>
                <a:gd name="T14" fmla="*/ 187 w 603"/>
                <a:gd name="T15" fmla="*/ 0 h 551"/>
                <a:gd name="T16" fmla="*/ 370 w 603"/>
                <a:gd name="T17" fmla="*/ 83 h 551"/>
                <a:gd name="T18" fmla="*/ 343 w 603"/>
                <a:gd name="T19" fmla="*/ 106 h 551"/>
                <a:gd name="T20" fmla="*/ 343 w 603"/>
                <a:gd name="T21" fmla="*/ 230 h 551"/>
                <a:gd name="T22" fmla="*/ 170 w 603"/>
                <a:gd name="T23" fmla="*/ 217 h 551"/>
                <a:gd name="T24" fmla="*/ 214 w 603"/>
                <a:gd name="T25" fmla="*/ 156 h 551"/>
                <a:gd name="T26" fmla="*/ 170 w 603"/>
                <a:gd name="T27" fmla="*/ 156 h 551"/>
                <a:gd name="T28" fmla="*/ 75 w 603"/>
                <a:gd name="T29" fmla="*/ 217 h 551"/>
                <a:gd name="T30" fmla="*/ 118 w 603"/>
                <a:gd name="T31" fmla="*/ 156 h 551"/>
                <a:gd name="T32" fmla="*/ 75 w 603"/>
                <a:gd name="T33" fmla="*/ 156 h 551"/>
                <a:gd name="T34" fmla="*/ 440 w 603"/>
                <a:gd name="T35" fmla="*/ 376 h 551"/>
                <a:gd name="T36" fmla="*/ 482 w 603"/>
                <a:gd name="T37" fmla="*/ 319 h 551"/>
                <a:gd name="T38" fmla="*/ 440 w 603"/>
                <a:gd name="T39" fmla="*/ 319 h 551"/>
                <a:gd name="T40" fmla="*/ 376 w 603"/>
                <a:gd name="T41" fmla="*/ 459 h 551"/>
                <a:gd name="T42" fmla="*/ 416 w 603"/>
                <a:gd name="T43" fmla="*/ 403 h 551"/>
                <a:gd name="T44" fmla="*/ 376 w 603"/>
                <a:gd name="T45" fmla="*/ 403 h 551"/>
                <a:gd name="T46" fmla="*/ 503 w 603"/>
                <a:gd name="T47" fmla="*/ 459 h 551"/>
                <a:gd name="T48" fmla="*/ 544 w 603"/>
                <a:gd name="T49" fmla="*/ 403 h 551"/>
                <a:gd name="T50" fmla="*/ 503 w 603"/>
                <a:gd name="T51" fmla="*/ 403 h 551"/>
                <a:gd name="T52" fmla="*/ 440 w 603"/>
                <a:gd name="T53" fmla="*/ 459 h 551"/>
                <a:gd name="T54" fmla="*/ 482 w 603"/>
                <a:gd name="T55" fmla="*/ 403 h 551"/>
                <a:gd name="T56" fmla="*/ 440 w 603"/>
                <a:gd name="T57" fmla="*/ 403 h 551"/>
                <a:gd name="T58" fmla="*/ 376 w 603"/>
                <a:gd name="T59" fmla="*/ 376 h 551"/>
                <a:gd name="T60" fmla="*/ 416 w 603"/>
                <a:gd name="T61" fmla="*/ 319 h 551"/>
                <a:gd name="T62" fmla="*/ 376 w 603"/>
                <a:gd name="T63" fmla="*/ 319 h 551"/>
                <a:gd name="T64" fmla="*/ 503 w 603"/>
                <a:gd name="T65" fmla="*/ 376 h 551"/>
                <a:gd name="T66" fmla="*/ 544 w 603"/>
                <a:gd name="T67" fmla="*/ 319 h 551"/>
                <a:gd name="T68" fmla="*/ 503 w 603"/>
                <a:gd name="T69" fmla="*/ 319 h 551"/>
                <a:gd name="T70" fmla="*/ 260 w 603"/>
                <a:gd name="T71" fmla="*/ 476 h 551"/>
                <a:gd name="T72" fmla="*/ 305 w 603"/>
                <a:gd name="T73" fmla="*/ 416 h 551"/>
                <a:gd name="T74" fmla="*/ 260 w 603"/>
                <a:gd name="T75" fmla="*/ 416 h 551"/>
                <a:gd name="T76" fmla="*/ 75 w 603"/>
                <a:gd name="T77" fmla="*/ 476 h 551"/>
                <a:gd name="T78" fmla="*/ 118 w 603"/>
                <a:gd name="T79" fmla="*/ 416 h 551"/>
                <a:gd name="T80" fmla="*/ 75 w 603"/>
                <a:gd name="T81" fmla="*/ 416 h 551"/>
                <a:gd name="T82" fmla="*/ 260 w 603"/>
                <a:gd name="T83" fmla="*/ 393 h 551"/>
                <a:gd name="T84" fmla="*/ 305 w 603"/>
                <a:gd name="T85" fmla="*/ 330 h 551"/>
                <a:gd name="T86" fmla="*/ 260 w 603"/>
                <a:gd name="T87" fmla="*/ 330 h 551"/>
                <a:gd name="T88" fmla="*/ 170 w 603"/>
                <a:gd name="T89" fmla="*/ 393 h 551"/>
                <a:gd name="T90" fmla="*/ 214 w 603"/>
                <a:gd name="T91" fmla="*/ 330 h 551"/>
                <a:gd name="T92" fmla="*/ 170 w 603"/>
                <a:gd name="T93" fmla="*/ 330 h 551"/>
                <a:gd name="T94" fmla="*/ 75 w 603"/>
                <a:gd name="T95" fmla="*/ 393 h 551"/>
                <a:gd name="T96" fmla="*/ 118 w 603"/>
                <a:gd name="T97" fmla="*/ 330 h 551"/>
                <a:gd name="T98" fmla="*/ 75 w 603"/>
                <a:gd name="T99" fmla="*/ 330 h 551"/>
                <a:gd name="T100" fmla="*/ 260 w 603"/>
                <a:gd name="T101" fmla="*/ 305 h 551"/>
                <a:gd name="T102" fmla="*/ 305 w 603"/>
                <a:gd name="T103" fmla="*/ 242 h 551"/>
                <a:gd name="T104" fmla="*/ 260 w 603"/>
                <a:gd name="T105" fmla="*/ 242 h 551"/>
                <a:gd name="T106" fmla="*/ 170 w 603"/>
                <a:gd name="T107" fmla="*/ 305 h 551"/>
                <a:gd name="T108" fmla="*/ 214 w 603"/>
                <a:gd name="T109" fmla="*/ 242 h 551"/>
                <a:gd name="T110" fmla="*/ 170 w 603"/>
                <a:gd name="T111" fmla="*/ 242 h 551"/>
                <a:gd name="T112" fmla="*/ 75 w 603"/>
                <a:gd name="T113" fmla="*/ 305 h 551"/>
                <a:gd name="T114" fmla="*/ 118 w 603"/>
                <a:gd name="T115" fmla="*/ 242 h 551"/>
                <a:gd name="T116" fmla="*/ 75 w 603"/>
                <a:gd name="T117" fmla="*/ 242 h 551"/>
                <a:gd name="T118" fmla="*/ 260 w 603"/>
                <a:gd name="T119" fmla="*/ 217 h 551"/>
                <a:gd name="T120" fmla="*/ 305 w 603"/>
                <a:gd name="T121" fmla="*/ 156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03" h="551">
                  <a:moveTo>
                    <a:pt x="343" y="230"/>
                  </a:moveTo>
                  <a:lnTo>
                    <a:pt x="603" y="230"/>
                  </a:lnTo>
                  <a:lnTo>
                    <a:pt x="603" y="265"/>
                  </a:lnTo>
                  <a:lnTo>
                    <a:pt x="590" y="265"/>
                  </a:lnTo>
                  <a:lnTo>
                    <a:pt x="590" y="551"/>
                  </a:lnTo>
                  <a:lnTo>
                    <a:pt x="343" y="551"/>
                  </a:lnTo>
                  <a:lnTo>
                    <a:pt x="226" y="551"/>
                  </a:lnTo>
                  <a:lnTo>
                    <a:pt x="226" y="436"/>
                  </a:lnTo>
                  <a:lnTo>
                    <a:pt x="156" y="436"/>
                  </a:lnTo>
                  <a:lnTo>
                    <a:pt x="156" y="551"/>
                  </a:lnTo>
                  <a:lnTo>
                    <a:pt x="33" y="551"/>
                  </a:lnTo>
                  <a:lnTo>
                    <a:pt x="33" y="106"/>
                  </a:lnTo>
                  <a:lnTo>
                    <a:pt x="0" y="106"/>
                  </a:lnTo>
                  <a:lnTo>
                    <a:pt x="0" y="85"/>
                  </a:lnTo>
                  <a:lnTo>
                    <a:pt x="71" y="54"/>
                  </a:lnTo>
                  <a:lnTo>
                    <a:pt x="187" y="0"/>
                  </a:lnTo>
                  <a:lnTo>
                    <a:pt x="303" y="54"/>
                  </a:lnTo>
                  <a:lnTo>
                    <a:pt x="370" y="83"/>
                  </a:lnTo>
                  <a:lnTo>
                    <a:pt x="370" y="106"/>
                  </a:lnTo>
                  <a:lnTo>
                    <a:pt x="343" y="106"/>
                  </a:lnTo>
                  <a:lnTo>
                    <a:pt x="343" y="230"/>
                  </a:lnTo>
                  <a:lnTo>
                    <a:pt x="343" y="230"/>
                  </a:lnTo>
                  <a:close/>
                  <a:moveTo>
                    <a:pt x="170" y="156"/>
                  </a:moveTo>
                  <a:lnTo>
                    <a:pt x="170" y="217"/>
                  </a:lnTo>
                  <a:lnTo>
                    <a:pt x="214" y="217"/>
                  </a:lnTo>
                  <a:lnTo>
                    <a:pt x="214" y="156"/>
                  </a:lnTo>
                  <a:lnTo>
                    <a:pt x="170" y="156"/>
                  </a:lnTo>
                  <a:lnTo>
                    <a:pt x="170" y="156"/>
                  </a:lnTo>
                  <a:close/>
                  <a:moveTo>
                    <a:pt x="75" y="156"/>
                  </a:moveTo>
                  <a:lnTo>
                    <a:pt x="75" y="217"/>
                  </a:lnTo>
                  <a:lnTo>
                    <a:pt x="118" y="217"/>
                  </a:lnTo>
                  <a:lnTo>
                    <a:pt x="118" y="156"/>
                  </a:lnTo>
                  <a:lnTo>
                    <a:pt x="75" y="156"/>
                  </a:lnTo>
                  <a:lnTo>
                    <a:pt x="75" y="156"/>
                  </a:lnTo>
                  <a:close/>
                  <a:moveTo>
                    <a:pt x="440" y="319"/>
                  </a:moveTo>
                  <a:lnTo>
                    <a:pt x="440" y="376"/>
                  </a:lnTo>
                  <a:lnTo>
                    <a:pt x="482" y="376"/>
                  </a:lnTo>
                  <a:lnTo>
                    <a:pt x="482" y="319"/>
                  </a:lnTo>
                  <a:lnTo>
                    <a:pt x="440" y="319"/>
                  </a:lnTo>
                  <a:lnTo>
                    <a:pt x="440" y="319"/>
                  </a:lnTo>
                  <a:close/>
                  <a:moveTo>
                    <a:pt x="376" y="403"/>
                  </a:moveTo>
                  <a:lnTo>
                    <a:pt x="376" y="459"/>
                  </a:lnTo>
                  <a:lnTo>
                    <a:pt x="416" y="459"/>
                  </a:lnTo>
                  <a:lnTo>
                    <a:pt x="416" y="403"/>
                  </a:lnTo>
                  <a:lnTo>
                    <a:pt x="376" y="403"/>
                  </a:lnTo>
                  <a:lnTo>
                    <a:pt x="376" y="403"/>
                  </a:lnTo>
                  <a:close/>
                  <a:moveTo>
                    <a:pt x="503" y="403"/>
                  </a:moveTo>
                  <a:lnTo>
                    <a:pt x="503" y="459"/>
                  </a:lnTo>
                  <a:lnTo>
                    <a:pt x="544" y="459"/>
                  </a:lnTo>
                  <a:lnTo>
                    <a:pt x="544" y="403"/>
                  </a:lnTo>
                  <a:lnTo>
                    <a:pt x="503" y="403"/>
                  </a:lnTo>
                  <a:lnTo>
                    <a:pt x="503" y="403"/>
                  </a:lnTo>
                  <a:close/>
                  <a:moveTo>
                    <a:pt x="440" y="403"/>
                  </a:moveTo>
                  <a:lnTo>
                    <a:pt x="440" y="459"/>
                  </a:lnTo>
                  <a:lnTo>
                    <a:pt x="482" y="459"/>
                  </a:lnTo>
                  <a:lnTo>
                    <a:pt x="482" y="403"/>
                  </a:lnTo>
                  <a:lnTo>
                    <a:pt x="440" y="403"/>
                  </a:lnTo>
                  <a:lnTo>
                    <a:pt x="440" y="403"/>
                  </a:lnTo>
                  <a:close/>
                  <a:moveTo>
                    <a:pt x="376" y="319"/>
                  </a:moveTo>
                  <a:lnTo>
                    <a:pt x="376" y="376"/>
                  </a:lnTo>
                  <a:lnTo>
                    <a:pt x="416" y="376"/>
                  </a:lnTo>
                  <a:lnTo>
                    <a:pt x="416" y="319"/>
                  </a:lnTo>
                  <a:lnTo>
                    <a:pt x="376" y="319"/>
                  </a:lnTo>
                  <a:lnTo>
                    <a:pt x="376" y="319"/>
                  </a:lnTo>
                  <a:close/>
                  <a:moveTo>
                    <a:pt x="503" y="319"/>
                  </a:moveTo>
                  <a:lnTo>
                    <a:pt x="503" y="376"/>
                  </a:lnTo>
                  <a:lnTo>
                    <a:pt x="544" y="376"/>
                  </a:lnTo>
                  <a:lnTo>
                    <a:pt x="544" y="319"/>
                  </a:lnTo>
                  <a:lnTo>
                    <a:pt x="503" y="319"/>
                  </a:lnTo>
                  <a:lnTo>
                    <a:pt x="503" y="319"/>
                  </a:lnTo>
                  <a:close/>
                  <a:moveTo>
                    <a:pt x="260" y="416"/>
                  </a:moveTo>
                  <a:lnTo>
                    <a:pt x="260" y="476"/>
                  </a:lnTo>
                  <a:lnTo>
                    <a:pt x="305" y="476"/>
                  </a:lnTo>
                  <a:lnTo>
                    <a:pt x="305" y="416"/>
                  </a:lnTo>
                  <a:lnTo>
                    <a:pt x="260" y="416"/>
                  </a:lnTo>
                  <a:lnTo>
                    <a:pt x="260" y="416"/>
                  </a:lnTo>
                  <a:close/>
                  <a:moveTo>
                    <a:pt x="75" y="416"/>
                  </a:moveTo>
                  <a:lnTo>
                    <a:pt x="75" y="476"/>
                  </a:lnTo>
                  <a:lnTo>
                    <a:pt x="118" y="476"/>
                  </a:lnTo>
                  <a:lnTo>
                    <a:pt x="118" y="416"/>
                  </a:lnTo>
                  <a:lnTo>
                    <a:pt x="75" y="416"/>
                  </a:lnTo>
                  <a:lnTo>
                    <a:pt x="75" y="416"/>
                  </a:lnTo>
                  <a:close/>
                  <a:moveTo>
                    <a:pt x="260" y="330"/>
                  </a:moveTo>
                  <a:lnTo>
                    <a:pt x="260" y="393"/>
                  </a:lnTo>
                  <a:lnTo>
                    <a:pt x="305" y="393"/>
                  </a:lnTo>
                  <a:lnTo>
                    <a:pt x="305" y="330"/>
                  </a:lnTo>
                  <a:lnTo>
                    <a:pt x="260" y="330"/>
                  </a:lnTo>
                  <a:lnTo>
                    <a:pt x="260" y="330"/>
                  </a:lnTo>
                  <a:close/>
                  <a:moveTo>
                    <a:pt x="170" y="330"/>
                  </a:moveTo>
                  <a:lnTo>
                    <a:pt x="170" y="393"/>
                  </a:lnTo>
                  <a:lnTo>
                    <a:pt x="214" y="393"/>
                  </a:lnTo>
                  <a:lnTo>
                    <a:pt x="214" y="330"/>
                  </a:lnTo>
                  <a:lnTo>
                    <a:pt x="170" y="330"/>
                  </a:lnTo>
                  <a:lnTo>
                    <a:pt x="170" y="330"/>
                  </a:lnTo>
                  <a:close/>
                  <a:moveTo>
                    <a:pt x="75" y="330"/>
                  </a:moveTo>
                  <a:lnTo>
                    <a:pt x="75" y="393"/>
                  </a:lnTo>
                  <a:lnTo>
                    <a:pt x="118" y="393"/>
                  </a:lnTo>
                  <a:lnTo>
                    <a:pt x="118" y="330"/>
                  </a:lnTo>
                  <a:lnTo>
                    <a:pt x="75" y="330"/>
                  </a:lnTo>
                  <a:lnTo>
                    <a:pt x="75" y="330"/>
                  </a:lnTo>
                  <a:close/>
                  <a:moveTo>
                    <a:pt x="260" y="242"/>
                  </a:moveTo>
                  <a:lnTo>
                    <a:pt x="260" y="305"/>
                  </a:lnTo>
                  <a:lnTo>
                    <a:pt x="305" y="305"/>
                  </a:lnTo>
                  <a:lnTo>
                    <a:pt x="305" y="242"/>
                  </a:lnTo>
                  <a:lnTo>
                    <a:pt x="260" y="242"/>
                  </a:lnTo>
                  <a:lnTo>
                    <a:pt x="260" y="242"/>
                  </a:lnTo>
                  <a:close/>
                  <a:moveTo>
                    <a:pt x="170" y="242"/>
                  </a:moveTo>
                  <a:lnTo>
                    <a:pt x="170" y="305"/>
                  </a:lnTo>
                  <a:lnTo>
                    <a:pt x="214" y="305"/>
                  </a:lnTo>
                  <a:lnTo>
                    <a:pt x="214" y="242"/>
                  </a:lnTo>
                  <a:lnTo>
                    <a:pt x="170" y="242"/>
                  </a:lnTo>
                  <a:lnTo>
                    <a:pt x="170" y="242"/>
                  </a:lnTo>
                  <a:close/>
                  <a:moveTo>
                    <a:pt x="75" y="242"/>
                  </a:moveTo>
                  <a:lnTo>
                    <a:pt x="75" y="305"/>
                  </a:lnTo>
                  <a:lnTo>
                    <a:pt x="118" y="305"/>
                  </a:lnTo>
                  <a:lnTo>
                    <a:pt x="118" y="242"/>
                  </a:lnTo>
                  <a:lnTo>
                    <a:pt x="75" y="242"/>
                  </a:lnTo>
                  <a:lnTo>
                    <a:pt x="75" y="242"/>
                  </a:lnTo>
                  <a:close/>
                  <a:moveTo>
                    <a:pt x="260" y="156"/>
                  </a:moveTo>
                  <a:lnTo>
                    <a:pt x="260" y="217"/>
                  </a:lnTo>
                  <a:lnTo>
                    <a:pt x="305" y="217"/>
                  </a:lnTo>
                  <a:lnTo>
                    <a:pt x="305" y="156"/>
                  </a:lnTo>
                  <a:lnTo>
                    <a:pt x="260" y="156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6" name="i$liďé"/>
            <p:cNvSpPr/>
            <p:nvPr/>
          </p:nvSpPr>
          <p:spPr bwMode="auto">
            <a:xfrm>
              <a:off x="3443288" y="3536950"/>
              <a:ext cx="257175" cy="355600"/>
            </a:xfrm>
            <a:custGeom>
              <a:avLst/>
              <a:gdLst>
                <a:gd name="T0" fmla="*/ 2 w 162"/>
                <a:gd name="T1" fmla="*/ 59 h 224"/>
                <a:gd name="T2" fmla="*/ 75 w 162"/>
                <a:gd name="T3" fmla="*/ 2 h 224"/>
                <a:gd name="T4" fmla="*/ 79 w 162"/>
                <a:gd name="T5" fmla="*/ 0 h 224"/>
                <a:gd name="T6" fmla="*/ 83 w 162"/>
                <a:gd name="T7" fmla="*/ 2 h 224"/>
                <a:gd name="T8" fmla="*/ 158 w 162"/>
                <a:gd name="T9" fmla="*/ 59 h 224"/>
                <a:gd name="T10" fmla="*/ 162 w 162"/>
                <a:gd name="T11" fmla="*/ 61 h 224"/>
                <a:gd name="T12" fmla="*/ 162 w 162"/>
                <a:gd name="T13" fmla="*/ 65 h 224"/>
                <a:gd name="T14" fmla="*/ 162 w 162"/>
                <a:gd name="T15" fmla="*/ 215 h 224"/>
                <a:gd name="T16" fmla="*/ 162 w 162"/>
                <a:gd name="T17" fmla="*/ 224 h 224"/>
                <a:gd name="T18" fmla="*/ 154 w 162"/>
                <a:gd name="T19" fmla="*/ 224 h 224"/>
                <a:gd name="T20" fmla="*/ 6 w 162"/>
                <a:gd name="T21" fmla="*/ 224 h 224"/>
                <a:gd name="T22" fmla="*/ 0 w 162"/>
                <a:gd name="T23" fmla="*/ 224 h 224"/>
                <a:gd name="T24" fmla="*/ 0 w 162"/>
                <a:gd name="T25" fmla="*/ 215 h 224"/>
                <a:gd name="T26" fmla="*/ 0 w 162"/>
                <a:gd name="T27" fmla="*/ 65 h 224"/>
                <a:gd name="T28" fmla="*/ 0 w 162"/>
                <a:gd name="T29" fmla="*/ 61 h 224"/>
                <a:gd name="T30" fmla="*/ 2 w 162"/>
                <a:gd name="T31" fmla="*/ 59 h 224"/>
                <a:gd name="T32" fmla="*/ 2 w 162"/>
                <a:gd name="T33" fmla="*/ 59 h 224"/>
                <a:gd name="T34" fmla="*/ 79 w 162"/>
                <a:gd name="T35" fmla="*/ 21 h 224"/>
                <a:gd name="T36" fmla="*/ 15 w 162"/>
                <a:gd name="T37" fmla="*/ 71 h 224"/>
                <a:gd name="T38" fmla="*/ 15 w 162"/>
                <a:gd name="T39" fmla="*/ 207 h 224"/>
                <a:gd name="T40" fmla="*/ 148 w 162"/>
                <a:gd name="T41" fmla="*/ 207 h 224"/>
                <a:gd name="T42" fmla="*/ 148 w 162"/>
                <a:gd name="T43" fmla="*/ 71 h 224"/>
                <a:gd name="T44" fmla="*/ 79 w 162"/>
                <a:gd name="T45" fmla="*/ 2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2" h="224">
                  <a:moveTo>
                    <a:pt x="2" y="59"/>
                  </a:moveTo>
                  <a:lnTo>
                    <a:pt x="75" y="2"/>
                  </a:lnTo>
                  <a:lnTo>
                    <a:pt x="79" y="0"/>
                  </a:lnTo>
                  <a:lnTo>
                    <a:pt x="83" y="2"/>
                  </a:lnTo>
                  <a:lnTo>
                    <a:pt x="158" y="59"/>
                  </a:lnTo>
                  <a:lnTo>
                    <a:pt x="162" y="61"/>
                  </a:lnTo>
                  <a:lnTo>
                    <a:pt x="162" y="65"/>
                  </a:lnTo>
                  <a:lnTo>
                    <a:pt x="162" y="215"/>
                  </a:lnTo>
                  <a:lnTo>
                    <a:pt x="162" y="224"/>
                  </a:lnTo>
                  <a:lnTo>
                    <a:pt x="154" y="224"/>
                  </a:lnTo>
                  <a:lnTo>
                    <a:pt x="6" y="224"/>
                  </a:lnTo>
                  <a:lnTo>
                    <a:pt x="0" y="224"/>
                  </a:lnTo>
                  <a:lnTo>
                    <a:pt x="0" y="215"/>
                  </a:lnTo>
                  <a:lnTo>
                    <a:pt x="0" y="65"/>
                  </a:lnTo>
                  <a:lnTo>
                    <a:pt x="0" y="61"/>
                  </a:lnTo>
                  <a:lnTo>
                    <a:pt x="2" y="59"/>
                  </a:lnTo>
                  <a:lnTo>
                    <a:pt x="2" y="59"/>
                  </a:lnTo>
                  <a:close/>
                  <a:moveTo>
                    <a:pt x="79" y="21"/>
                  </a:moveTo>
                  <a:lnTo>
                    <a:pt x="15" y="71"/>
                  </a:lnTo>
                  <a:lnTo>
                    <a:pt x="15" y="207"/>
                  </a:lnTo>
                  <a:lnTo>
                    <a:pt x="148" y="207"/>
                  </a:lnTo>
                  <a:lnTo>
                    <a:pt x="148" y="71"/>
                  </a:lnTo>
                  <a:lnTo>
                    <a:pt x="79" y="21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7" name="íṣľïḍè"/>
            <p:cNvSpPr/>
            <p:nvPr/>
          </p:nvSpPr>
          <p:spPr bwMode="auto">
            <a:xfrm>
              <a:off x="3275013" y="3554413"/>
              <a:ext cx="277813" cy="98425"/>
            </a:xfrm>
            <a:custGeom>
              <a:avLst/>
              <a:gdLst>
                <a:gd name="T0" fmla="*/ 0 w 175"/>
                <a:gd name="T1" fmla="*/ 0 h 62"/>
                <a:gd name="T2" fmla="*/ 175 w 175"/>
                <a:gd name="T3" fmla="*/ 0 h 62"/>
                <a:gd name="T4" fmla="*/ 112 w 175"/>
                <a:gd name="T5" fmla="*/ 62 h 62"/>
                <a:gd name="T6" fmla="*/ 0 w 175"/>
                <a:gd name="T7" fmla="*/ 62 h 62"/>
                <a:gd name="T8" fmla="*/ 0 w 175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62">
                  <a:moveTo>
                    <a:pt x="0" y="0"/>
                  </a:moveTo>
                  <a:lnTo>
                    <a:pt x="175" y="0"/>
                  </a:lnTo>
                  <a:lnTo>
                    <a:pt x="112" y="62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9" name="îSļíḓé"/>
            <p:cNvSpPr/>
            <p:nvPr/>
          </p:nvSpPr>
          <p:spPr bwMode="auto">
            <a:xfrm>
              <a:off x="3302000" y="3652838"/>
              <a:ext cx="193675" cy="242888"/>
            </a:xfrm>
            <a:custGeom>
              <a:avLst/>
              <a:gdLst>
                <a:gd name="T0" fmla="*/ 122 w 122"/>
                <a:gd name="T1" fmla="*/ 153 h 153"/>
                <a:gd name="T2" fmla="*/ 6 w 122"/>
                <a:gd name="T3" fmla="*/ 153 h 153"/>
                <a:gd name="T4" fmla="*/ 0 w 122"/>
                <a:gd name="T5" fmla="*/ 153 h 153"/>
                <a:gd name="T6" fmla="*/ 0 w 122"/>
                <a:gd name="T7" fmla="*/ 144 h 153"/>
                <a:gd name="T8" fmla="*/ 0 w 122"/>
                <a:gd name="T9" fmla="*/ 0 h 153"/>
                <a:gd name="T10" fmla="*/ 14 w 122"/>
                <a:gd name="T11" fmla="*/ 0 h 153"/>
                <a:gd name="T12" fmla="*/ 14 w 122"/>
                <a:gd name="T13" fmla="*/ 136 h 153"/>
                <a:gd name="T14" fmla="*/ 122 w 122"/>
                <a:gd name="T15" fmla="*/ 136 h 153"/>
                <a:gd name="T16" fmla="*/ 122 w 122"/>
                <a:gd name="T17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53">
                  <a:moveTo>
                    <a:pt x="122" y="153"/>
                  </a:moveTo>
                  <a:lnTo>
                    <a:pt x="6" y="153"/>
                  </a:lnTo>
                  <a:lnTo>
                    <a:pt x="0" y="153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36"/>
                  </a:lnTo>
                  <a:lnTo>
                    <a:pt x="122" y="136"/>
                  </a:lnTo>
                  <a:lnTo>
                    <a:pt x="122" y="153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2" name="îslíḑè"/>
            <p:cNvSpPr/>
            <p:nvPr/>
          </p:nvSpPr>
          <p:spPr bwMode="auto">
            <a:xfrm>
              <a:off x="3292475" y="3844925"/>
              <a:ext cx="544513" cy="53975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3" name="îşlïďe"/>
            <p:cNvSpPr/>
            <p:nvPr/>
          </p:nvSpPr>
          <p:spPr bwMode="auto">
            <a:xfrm>
              <a:off x="3586163" y="3554413"/>
              <a:ext cx="254000" cy="92075"/>
            </a:xfrm>
            <a:custGeom>
              <a:avLst/>
              <a:gdLst>
                <a:gd name="T0" fmla="*/ 0 w 160"/>
                <a:gd name="T1" fmla="*/ 0 h 58"/>
                <a:gd name="T2" fmla="*/ 160 w 160"/>
                <a:gd name="T3" fmla="*/ 0 h 58"/>
                <a:gd name="T4" fmla="*/ 160 w 160"/>
                <a:gd name="T5" fmla="*/ 58 h 58"/>
                <a:gd name="T6" fmla="*/ 62 w 160"/>
                <a:gd name="T7" fmla="*/ 58 h 58"/>
                <a:gd name="T8" fmla="*/ 0 w 16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58">
                  <a:moveTo>
                    <a:pt x="0" y="0"/>
                  </a:moveTo>
                  <a:lnTo>
                    <a:pt x="160" y="0"/>
                  </a:lnTo>
                  <a:lnTo>
                    <a:pt x="160" y="58"/>
                  </a:lnTo>
                  <a:lnTo>
                    <a:pt x="62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6" name="ïślíḍe"/>
            <p:cNvSpPr/>
            <p:nvPr/>
          </p:nvSpPr>
          <p:spPr bwMode="auto">
            <a:xfrm>
              <a:off x="3800475" y="3613150"/>
              <a:ext cx="22225" cy="265113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9" name="ïṧlïḓe"/>
            <p:cNvSpPr/>
            <p:nvPr/>
          </p:nvSpPr>
          <p:spPr bwMode="auto">
            <a:xfrm>
              <a:off x="3549650" y="3649663"/>
              <a:ext cx="36513" cy="53975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0" name="íslíḓe"/>
            <p:cNvSpPr/>
            <p:nvPr/>
          </p:nvSpPr>
          <p:spPr bwMode="auto">
            <a:xfrm>
              <a:off x="3348038" y="3706813"/>
              <a:ext cx="73025" cy="46038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1" name="íṧlíḑê"/>
            <p:cNvSpPr/>
            <p:nvPr/>
          </p:nvSpPr>
          <p:spPr bwMode="auto">
            <a:xfrm>
              <a:off x="3348038" y="3771900"/>
              <a:ext cx="73025" cy="47625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2" name="ísḻiḋê"/>
            <p:cNvSpPr/>
            <p:nvPr/>
          </p:nvSpPr>
          <p:spPr bwMode="auto">
            <a:xfrm>
              <a:off x="3509963" y="3746500"/>
              <a:ext cx="36513" cy="69850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325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3" name="ïSľiḑe"/>
            <p:cNvSpPr/>
            <p:nvPr/>
          </p:nvSpPr>
          <p:spPr bwMode="auto">
            <a:xfrm>
              <a:off x="3595688" y="3746500"/>
              <a:ext cx="36513" cy="69850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325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4" name="îṧḷîḍé"/>
            <p:cNvSpPr/>
            <p:nvPr/>
          </p:nvSpPr>
          <p:spPr bwMode="auto">
            <a:xfrm>
              <a:off x="3721100" y="3756025"/>
              <a:ext cx="61913" cy="46038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5" name="iṡḷïḑè"/>
            <p:cNvSpPr/>
            <p:nvPr/>
          </p:nvSpPr>
          <p:spPr bwMode="auto">
            <a:xfrm>
              <a:off x="8164513" y="3390900"/>
              <a:ext cx="728663" cy="495300"/>
            </a:xfrm>
            <a:custGeom>
              <a:avLst/>
              <a:gdLst>
                <a:gd name="T0" fmla="*/ 295 w 459"/>
                <a:gd name="T1" fmla="*/ 84 h 312"/>
                <a:gd name="T2" fmla="*/ 358 w 459"/>
                <a:gd name="T3" fmla="*/ 165 h 312"/>
                <a:gd name="T4" fmla="*/ 316 w 459"/>
                <a:gd name="T5" fmla="*/ 243 h 312"/>
                <a:gd name="T6" fmla="*/ 328 w 459"/>
                <a:gd name="T7" fmla="*/ 230 h 312"/>
                <a:gd name="T8" fmla="*/ 362 w 459"/>
                <a:gd name="T9" fmla="*/ 230 h 312"/>
                <a:gd name="T10" fmla="*/ 370 w 459"/>
                <a:gd name="T11" fmla="*/ 243 h 312"/>
                <a:gd name="T12" fmla="*/ 387 w 459"/>
                <a:gd name="T13" fmla="*/ 217 h 312"/>
                <a:gd name="T14" fmla="*/ 405 w 459"/>
                <a:gd name="T15" fmla="*/ 243 h 312"/>
                <a:gd name="T16" fmla="*/ 414 w 459"/>
                <a:gd name="T17" fmla="*/ 230 h 312"/>
                <a:gd name="T18" fmla="*/ 447 w 459"/>
                <a:gd name="T19" fmla="*/ 230 h 312"/>
                <a:gd name="T20" fmla="*/ 459 w 459"/>
                <a:gd name="T21" fmla="*/ 243 h 312"/>
                <a:gd name="T22" fmla="*/ 447 w 459"/>
                <a:gd name="T23" fmla="*/ 259 h 312"/>
                <a:gd name="T24" fmla="*/ 459 w 459"/>
                <a:gd name="T25" fmla="*/ 280 h 312"/>
                <a:gd name="T26" fmla="*/ 447 w 459"/>
                <a:gd name="T27" fmla="*/ 297 h 312"/>
                <a:gd name="T28" fmla="*/ 414 w 459"/>
                <a:gd name="T29" fmla="*/ 312 h 312"/>
                <a:gd name="T30" fmla="*/ 405 w 459"/>
                <a:gd name="T31" fmla="*/ 297 h 312"/>
                <a:gd name="T32" fmla="*/ 370 w 459"/>
                <a:gd name="T33" fmla="*/ 312 h 312"/>
                <a:gd name="T34" fmla="*/ 362 w 459"/>
                <a:gd name="T35" fmla="*/ 297 h 312"/>
                <a:gd name="T36" fmla="*/ 328 w 459"/>
                <a:gd name="T37" fmla="*/ 312 h 312"/>
                <a:gd name="T38" fmla="*/ 316 w 459"/>
                <a:gd name="T39" fmla="*/ 297 h 312"/>
                <a:gd name="T40" fmla="*/ 56 w 459"/>
                <a:gd name="T41" fmla="*/ 312 h 312"/>
                <a:gd name="T42" fmla="*/ 48 w 459"/>
                <a:gd name="T43" fmla="*/ 297 h 312"/>
                <a:gd name="T44" fmla="*/ 13 w 459"/>
                <a:gd name="T45" fmla="*/ 312 h 312"/>
                <a:gd name="T46" fmla="*/ 0 w 459"/>
                <a:gd name="T47" fmla="*/ 297 h 312"/>
                <a:gd name="T48" fmla="*/ 13 w 459"/>
                <a:gd name="T49" fmla="*/ 280 h 312"/>
                <a:gd name="T50" fmla="*/ 0 w 459"/>
                <a:gd name="T51" fmla="*/ 259 h 312"/>
                <a:gd name="T52" fmla="*/ 13 w 459"/>
                <a:gd name="T53" fmla="*/ 243 h 312"/>
                <a:gd name="T54" fmla="*/ 29 w 459"/>
                <a:gd name="T55" fmla="*/ 217 h 312"/>
                <a:gd name="T56" fmla="*/ 48 w 459"/>
                <a:gd name="T57" fmla="*/ 243 h 312"/>
                <a:gd name="T58" fmla="*/ 56 w 459"/>
                <a:gd name="T59" fmla="*/ 165 h 312"/>
                <a:gd name="T60" fmla="*/ 8 w 459"/>
                <a:gd name="T61" fmla="*/ 132 h 312"/>
                <a:gd name="T62" fmla="*/ 185 w 459"/>
                <a:gd name="T63" fmla="*/ 0 h 312"/>
                <a:gd name="T64" fmla="*/ 414 w 459"/>
                <a:gd name="T65" fmla="*/ 280 h 312"/>
                <a:gd name="T66" fmla="*/ 405 w 459"/>
                <a:gd name="T67" fmla="*/ 259 h 312"/>
                <a:gd name="T68" fmla="*/ 414 w 459"/>
                <a:gd name="T69" fmla="*/ 280 h 312"/>
                <a:gd name="T70" fmla="*/ 370 w 459"/>
                <a:gd name="T71" fmla="*/ 280 h 312"/>
                <a:gd name="T72" fmla="*/ 362 w 459"/>
                <a:gd name="T73" fmla="*/ 259 h 312"/>
                <a:gd name="T74" fmla="*/ 370 w 459"/>
                <a:gd name="T75" fmla="*/ 280 h 312"/>
                <a:gd name="T76" fmla="*/ 328 w 459"/>
                <a:gd name="T77" fmla="*/ 280 h 312"/>
                <a:gd name="T78" fmla="*/ 316 w 459"/>
                <a:gd name="T79" fmla="*/ 259 h 312"/>
                <a:gd name="T80" fmla="*/ 328 w 459"/>
                <a:gd name="T81" fmla="*/ 280 h 312"/>
                <a:gd name="T82" fmla="*/ 56 w 459"/>
                <a:gd name="T83" fmla="*/ 280 h 312"/>
                <a:gd name="T84" fmla="*/ 48 w 459"/>
                <a:gd name="T85" fmla="*/ 259 h 312"/>
                <a:gd name="T86" fmla="*/ 56 w 459"/>
                <a:gd name="T87" fmla="*/ 280 h 312"/>
                <a:gd name="T88" fmla="*/ 154 w 459"/>
                <a:gd name="T89" fmla="*/ 163 h 312"/>
                <a:gd name="T90" fmla="*/ 212 w 459"/>
                <a:gd name="T91" fmla="*/ 236 h 312"/>
                <a:gd name="T92" fmla="*/ 154 w 459"/>
                <a:gd name="T93" fmla="*/ 163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9" h="312">
                  <a:moveTo>
                    <a:pt x="185" y="0"/>
                  </a:moveTo>
                  <a:lnTo>
                    <a:pt x="295" y="84"/>
                  </a:lnTo>
                  <a:lnTo>
                    <a:pt x="358" y="130"/>
                  </a:lnTo>
                  <a:lnTo>
                    <a:pt x="358" y="165"/>
                  </a:lnTo>
                  <a:lnTo>
                    <a:pt x="316" y="165"/>
                  </a:lnTo>
                  <a:lnTo>
                    <a:pt x="316" y="243"/>
                  </a:lnTo>
                  <a:lnTo>
                    <a:pt x="328" y="243"/>
                  </a:lnTo>
                  <a:lnTo>
                    <a:pt x="328" y="230"/>
                  </a:lnTo>
                  <a:lnTo>
                    <a:pt x="345" y="217"/>
                  </a:lnTo>
                  <a:lnTo>
                    <a:pt x="362" y="230"/>
                  </a:lnTo>
                  <a:lnTo>
                    <a:pt x="362" y="243"/>
                  </a:lnTo>
                  <a:lnTo>
                    <a:pt x="370" y="243"/>
                  </a:lnTo>
                  <a:lnTo>
                    <a:pt x="370" y="230"/>
                  </a:lnTo>
                  <a:lnTo>
                    <a:pt x="387" y="217"/>
                  </a:lnTo>
                  <a:lnTo>
                    <a:pt x="405" y="230"/>
                  </a:lnTo>
                  <a:lnTo>
                    <a:pt x="405" y="243"/>
                  </a:lnTo>
                  <a:lnTo>
                    <a:pt x="414" y="243"/>
                  </a:lnTo>
                  <a:lnTo>
                    <a:pt x="414" y="230"/>
                  </a:lnTo>
                  <a:lnTo>
                    <a:pt x="430" y="217"/>
                  </a:lnTo>
                  <a:lnTo>
                    <a:pt x="447" y="230"/>
                  </a:lnTo>
                  <a:lnTo>
                    <a:pt x="447" y="243"/>
                  </a:lnTo>
                  <a:lnTo>
                    <a:pt x="459" y="243"/>
                  </a:lnTo>
                  <a:lnTo>
                    <a:pt x="459" y="259"/>
                  </a:lnTo>
                  <a:lnTo>
                    <a:pt x="447" y="259"/>
                  </a:lnTo>
                  <a:lnTo>
                    <a:pt x="447" y="280"/>
                  </a:lnTo>
                  <a:lnTo>
                    <a:pt x="459" y="280"/>
                  </a:lnTo>
                  <a:lnTo>
                    <a:pt x="459" y="297"/>
                  </a:lnTo>
                  <a:lnTo>
                    <a:pt x="447" y="297"/>
                  </a:lnTo>
                  <a:lnTo>
                    <a:pt x="447" y="312"/>
                  </a:lnTo>
                  <a:lnTo>
                    <a:pt x="414" y="312"/>
                  </a:lnTo>
                  <a:lnTo>
                    <a:pt x="414" y="297"/>
                  </a:lnTo>
                  <a:lnTo>
                    <a:pt x="405" y="297"/>
                  </a:lnTo>
                  <a:lnTo>
                    <a:pt x="405" y="312"/>
                  </a:lnTo>
                  <a:lnTo>
                    <a:pt x="370" y="312"/>
                  </a:lnTo>
                  <a:lnTo>
                    <a:pt x="370" y="297"/>
                  </a:lnTo>
                  <a:lnTo>
                    <a:pt x="362" y="297"/>
                  </a:lnTo>
                  <a:lnTo>
                    <a:pt x="362" y="312"/>
                  </a:lnTo>
                  <a:lnTo>
                    <a:pt x="328" y="312"/>
                  </a:lnTo>
                  <a:lnTo>
                    <a:pt x="328" y="297"/>
                  </a:lnTo>
                  <a:lnTo>
                    <a:pt x="316" y="297"/>
                  </a:lnTo>
                  <a:lnTo>
                    <a:pt x="316" y="312"/>
                  </a:lnTo>
                  <a:lnTo>
                    <a:pt x="56" y="312"/>
                  </a:lnTo>
                  <a:lnTo>
                    <a:pt x="56" y="297"/>
                  </a:lnTo>
                  <a:lnTo>
                    <a:pt x="48" y="297"/>
                  </a:lnTo>
                  <a:lnTo>
                    <a:pt x="48" y="312"/>
                  </a:lnTo>
                  <a:lnTo>
                    <a:pt x="13" y="312"/>
                  </a:lnTo>
                  <a:lnTo>
                    <a:pt x="13" y="297"/>
                  </a:lnTo>
                  <a:lnTo>
                    <a:pt x="0" y="297"/>
                  </a:lnTo>
                  <a:lnTo>
                    <a:pt x="0" y="280"/>
                  </a:lnTo>
                  <a:lnTo>
                    <a:pt x="13" y="280"/>
                  </a:lnTo>
                  <a:lnTo>
                    <a:pt x="13" y="259"/>
                  </a:lnTo>
                  <a:lnTo>
                    <a:pt x="0" y="259"/>
                  </a:lnTo>
                  <a:lnTo>
                    <a:pt x="0" y="243"/>
                  </a:lnTo>
                  <a:lnTo>
                    <a:pt x="13" y="243"/>
                  </a:lnTo>
                  <a:lnTo>
                    <a:pt x="13" y="230"/>
                  </a:lnTo>
                  <a:lnTo>
                    <a:pt x="29" y="217"/>
                  </a:lnTo>
                  <a:lnTo>
                    <a:pt x="48" y="230"/>
                  </a:lnTo>
                  <a:lnTo>
                    <a:pt x="48" y="243"/>
                  </a:lnTo>
                  <a:lnTo>
                    <a:pt x="56" y="243"/>
                  </a:lnTo>
                  <a:lnTo>
                    <a:pt x="56" y="165"/>
                  </a:lnTo>
                  <a:lnTo>
                    <a:pt x="8" y="165"/>
                  </a:lnTo>
                  <a:lnTo>
                    <a:pt x="8" y="132"/>
                  </a:lnTo>
                  <a:lnTo>
                    <a:pt x="75" y="84"/>
                  </a:lnTo>
                  <a:lnTo>
                    <a:pt x="185" y="0"/>
                  </a:lnTo>
                  <a:lnTo>
                    <a:pt x="185" y="0"/>
                  </a:lnTo>
                  <a:close/>
                  <a:moveTo>
                    <a:pt x="414" y="280"/>
                  </a:moveTo>
                  <a:lnTo>
                    <a:pt x="414" y="259"/>
                  </a:lnTo>
                  <a:lnTo>
                    <a:pt x="405" y="259"/>
                  </a:lnTo>
                  <a:lnTo>
                    <a:pt x="405" y="280"/>
                  </a:lnTo>
                  <a:lnTo>
                    <a:pt x="414" y="280"/>
                  </a:lnTo>
                  <a:lnTo>
                    <a:pt x="414" y="280"/>
                  </a:lnTo>
                  <a:close/>
                  <a:moveTo>
                    <a:pt x="370" y="280"/>
                  </a:moveTo>
                  <a:lnTo>
                    <a:pt x="370" y="259"/>
                  </a:lnTo>
                  <a:lnTo>
                    <a:pt x="362" y="259"/>
                  </a:lnTo>
                  <a:lnTo>
                    <a:pt x="362" y="280"/>
                  </a:lnTo>
                  <a:lnTo>
                    <a:pt x="370" y="280"/>
                  </a:lnTo>
                  <a:lnTo>
                    <a:pt x="370" y="280"/>
                  </a:lnTo>
                  <a:close/>
                  <a:moveTo>
                    <a:pt x="328" y="280"/>
                  </a:moveTo>
                  <a:lnTo>
                    <a:pt x="328" y="259"/>
                  </a:lnTo>
                  <a:lnTo>
                    <a:pt x="316" y="259"/>
                  </a:lnTo>
                  <a:lnTo>
                    <a:pt x="316" y="280"/>
                  </a:lnTo>
                  <a:lnTo>
                    <a:pt x="328" y="280"/>
                  </a:lnTo>
                  <a:lnTo>
                    <a:pt x="328" y="280"/>
                  </a:lnTo>
                  <a:close/>
                  <a:moveTo>
                    <a:pt x="56" y="280"/>
                  </a:moveTo>
                  <a:lnTo>
                    <a:pt x="56" y="259"/>
                  </a:lnTo>
                  <a:lnTo>
                    <a:pt x="48" y="259"/>
                  </a:lnTo>
                  <a:lnTo>
                    <a:pt x="48" y="280"/>
                  </a:lnTo>
                  <a:lnTo>
                    <a:pt x="56" y="280"/>
                  </a:lnTo>
                  <a:lnTo>
                    <a:pt x="56" y="280"/>
                  </a:lnTo>
                  <a:close/>
                  <a:moveTo>
                    <a:pt x="154" y="163"/>
                  </a:moveTo>
                  <a:lnTo>
                    <a:pt x="154" y="236"/>
                  </a:lnTo>
                  <a:lnTo>
                    <a:pt x="212" y="236"/>
                  </a:lnTo>
                  <a:lnTo>
                    <a:pt x="212" y="163"/>
                  </a:lnTo>
                  <a:lnTo>
                    <a:pt x="154" y="163"/>
                  </a:ln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6" name="iṧḷïḍe"/>
            <p:cNvSpPr/>
            <p:nvPr/>
          </p:nvSpPr>
          <p:spPr bwMode="auto">
            <a:xfrm>
              <a:off x="3886200" y="3344863"/>
              <a:ext cx="661988" cy="544513"/>
            </a:xfrm>
            <a:custGeom>
              <a:avLst/>
              <a:gdLst>
                <a:gd name="T0" fmla="*/ 111 w 201"/>
                <a:gd name="T1" fmla="*/ 0 h 164"/>
                <a:gd name="T2" fmla="*/ 147 w 201"/>
                <a:gd name="T3" fmla="*/ 14 h 164"/>
                <a:gd name="T4" fmla="*/ 176 w 201"/>
                <a:gd name="T5" fmla="*/ 57 h 164"/>
                <a:gd name="T6" fmla="*/ 201 w 201"/>
                <a:gd name="T7" fmla="*/ 164 h 164"/>
                <a:gd name="T8" fmla="*/ 149 w 201"/>
                <a:gd name="T9" fmla="*/ 107 h 164"/>
                <a:gd name="T10" fmla="*/ 147 w 201"/>
                <a:gd name="T11" fmla="*/ 65 h 164"/>
                <a:gd name="T12" fmla="*/ 122 w 201"/>
                <a:gd name="T13" fmla="*/ 164 h 164"/>
                <a:gd name="T14" fmla="*/ 71 w 201"/>
                <a:gd name="T15" fmla="*/ 164 h 164"/>
                <a:gd name="T16" fmla="*/ 40 w 201"/>
                <a:gd name="T17" fmla="*/ 164 h 164"/>
                <a:gd name="T18" fmla="*/ 38 w 201"/>
                <a:gd name="T19" fmla="*/ 164 h 164"/>
                <a:gd name="T20" fmla="*/ 37 w 201"/>
                <a:gd name="T21" fmla="*/ 164 h 164"/>
                <a:gd name="T22" fmla="*/ 14 w 201"/>
                <a:gd name="T23" fmla="*/ 164 h 164"/>
                <a:gd name="T24" fmla="*/ 0 w 201"/>
                <a:gd name="T25" fmla="*/ 85 h 164"/>
                <a:gd name="T26" fmla="*/ 37 w 201"/>
                <a:gd name="T27" fmla="*/ 79 h 164"/>
                <a:gd name="T28" fmla="*/ 6 w 201"/>
                <a:gd name="T29" fmla="*/ 96 h 164"/>
                <a:gd name="T30" fmla="*/ 6 w 201"/>
                <a:gd name="T31" fmla="*/ 91 h 164"/>
                <a:gd name="T32" fmla="*/ 25 w 201"/>
                <a:gd name="T33" fmla="*/ 152 h 164"/>
                <a:gd name="T34" fmla="*/ 6 w 201"/>
                <a:gd name="T35" fmla="*/ 105 h 164"/>
                <a:gd name="T36" fmla="*/ 25 w 201"/>
                <a:gd name="T37" fmla="*/ 101 h 164"/>
                <a:gd name="T38" fmla="*/ 6 w 201"/>
                <a:gd name="T39" fmla="*/ 125 h 164"/>
                <a:gd name="T40" fmla="*/ 6 w 201"/>
                <a:gd name="T41" fmla="*/ 119 h 164"/>
                <a:gd name="T42" fmla="*/ 25 w 201"/>
                <a:gd name="T43" fmla="*/ 137 h 164"/>
                <a:gd name="T44" fmla="*/ 134 w 201"/>
                <a:gd name="T45" fmla="*/ 55 h 164"/>
                <a:gd name="T46" fmla="*/ 111 w 201"/>
                <a:gd name="T47" fmla="*/ 64 h 164"/>
                <a:gd name="T48" fmla="*/ 194 w 201"/>
                <a:gd name="T49" fmla="*/ 72 h 164"/>
                <a:gd name="T50" fmla="*/ 159 w 201"/>
                <a:gd name="T51" fmla="*/ 70 h 164"/>
                <a:gd name="T52" fmla="*/ 194 w 201"/>
                <a:gd name="T53" fmla="*/ 72 h 164"/>
                <a:gd name="T54" fmla="*/ 159 w 201"/>
                <a:gd name="T55" fmla="*/ 141 h 164"/>
                <a:gd name="T56" fmla="*/ 194 w 201"/>
                <a:gd name="T57" fmla="*/ 150 h 164"/>
                <a:gd name="T58" fmla="*/ 177 w 201"/>
                <a:gd name="T59" fmla="*/ 86 h 164"/>
                <a:gd name="T60" fmla="*/ 177 w 201"/>
                <a:gd name="T61" fmla="*/ 94 h 164"/>
                <a:gd name="T62" fmla="*/ 194 w 201"/>
                <a:gd name="T63" fmla="*/ 108 h 164"/>
                <a:gd name="T64" fmla="*/ 159 w 201"/>
                <a:gd name="T65" fmla="*/ 110 h 164"/>
                <a:gd name="T66" fmla="*/ 194 w 201"/>
                <a:gd name="T67" fmla="*/ 108 h 164"/>
                <a:gd name="T68" fmla="*/ 159 w 201"/>
                <a:gd name="T69" fmla="*/ 122 h 164"/>
                <a:gd name="T70" fmla="*/ 194 w 201"/>
                <a:gd name="T71" fmla="*/ 132 h 164"/>
                <a:gd name="T72" fmla="*/ 46 w 201"/>
                <a:gd name="T73" fmla="*/ 46 h 164"/>
                <a:gd name="T74" fmla="*/ 96 w 201"/>
                <a:gd name="T75" fmla="*/ 20 h 164"/>
                <a:gd name="T76" fmla="*/ 46 w 201"/>
                <a:gd name="T77" fmla="*/ 136 h 164"/>
                <a:gd name="T78" fmla="*/ 96 w 201"/>
                <a:gd name="T79" fmla="*/ 143 h 164"/>
                <a:gd name="T80" fmla="*/ 46 w 201"/>
                <a:gd name="T81" fmla="*/ 136 h 164"/>
                <a:gd name="T82" fmla="*/ 69 w 201"/>
                <a:gd name="T83" fmla="*/ 65 h 164"/>
                <a:gd name="T84" fmla="*/ 69 w 201"/>
                <a:gd name="T85" fmla="*/ 55 h 164"/>
                <a:gd name="T86" fmla="*/ 46 w 201"/>
                <a:gd name="T87" fmla="*/ 96 h 164"/>
                <a:gd name="T88" fmla="*/ 96 w 201"/>
                <a:gd name="T89" fmla="*/ 76 h 164"/>
                <a:gd name="T90" fmla="*/ 46 w 201"/>
                <a:gd name="T91" fmla="*/ 111 h 164"/>
                <a:gd name="T92" fmla="*/ 96 w 201"/>
                <a:gd name="T93" fmla="*/ 115 h 164"/>
                <a:gd name="T94" fmla="*/ 46 w 201"/>
                <a:gd name="T95" fmla="*/ 11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" h="164">
                  <a:moveTo>
                    <a:pt x="37" y="27"/>
                  </a:moveTo>
                  <a:cubicBezTo>
                    <a:pt x="47" y="23"/>
                    <a:pt x="59" y="19"/>
                    <a:pt x="71" y="14"/>
                  </a:cubicBezTo>
                  <a:cubicBezTo>
                    <a:pt x="83" y="10"/>
                    <a:pt x="97" y="5"/>
                    <a:pt x="111" y="0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9" y="49"/>
                    <a:pt x="149" y="49"/>
                    <a:pt x="149" y="49"/>
                  </a:cubicBezTo>
                  <a:cubicBezTo>
                    <a:pt x="158" y="52"/>
                    <a:pt x="168" y="55"/>
                    <a:pt x="176" y="57"/>
                  </a:cubicBezTo>
                  <a:cubicBezTo>
                    <a:pt x="185" y="60"/>
                    <a:pt x="193" y="62"/>
                    <a:pt x="201" y="64"/>
                  </a:cubicBezTo>
                  <a:cubicBezTo>
                    <a:pt x="201" y="81"/>
                    <a:pt x="201" y="98"/>
                    <a:pt x="201" y="114"/>
                  </a:cubicBezTo>
                  <a:cubicBezTo>
                    <a:pt x="201" y="131"/>
                    <a:pt x="201" y="148"/>
                    <a:pt x="201" y="164"/>
                  </a:cubicBezTo>
                  <a:cubicBezTo>
                    <a:pt x="193" y="164"/>
                    <a:pt x="185" y="164"/>
                    <a:pt x="176" y="164"/>
                  </a:cubicBezTo>
                  <a:cubicBezTo>
                    <a:pt x="168" y="164"/>
                    <a:pt x="158" y="164"/>
                    <a:pt x="149" y="164"/>
                  </a:cubicBezTo>
                  <a:cubicBezTo>
                    <a:pt x="149" y="145"/>
                    <a:pt x="149" y="126"/>
                    <a:pt x="149" y="107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47" y="65"/>
                    <a:pt x="147" y="65"/>
                    <a:pt x="147" y="65"/>
                  </a:cubicBezTo>
                  <a:cubicBezTo>
                    <a:pt x="144" y="65"/>
                    <a:pt x="144" y="65"/>
                    <a:pt x="144" y="65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22" y="164"/>
                    <a:pt x="122" y="164"/>
                    <a:pt x="122" y="164"/>
                  </a:cubicBezTo>
                  <a:cubicBezTo>
                    <a:pt x="109" y="164"/>
                    <a:pt x="109" y="164"/>
                    <a:pt x="109" y="164"/>
                  </a:cubicBezTo>
                  <a:cubicBezTo>
                    <a:pt x="109" y="164"/>
                    <a:pt x="109" y="164"/>
                    <a:pt x="109" y="164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9" y="164"/>
                    <a:pt x="39" y="164"/>
                    <a:pt x="39" y="164"/>
                  </a:cubicBezTo>
                  <a:cubicBezTo>
                    <a:pt x="39" y="164"/>
                    <a:pt x="39" y="164"/>
                    <a:pt x="39" y="164"/>
                  </a:cubicBezTo>
                  <a:cubicBezTo>
                    <a:pt x="38" y="164"/>
                    <a:pt x="38" y="164"/>
                    <a:pt x="38" y="164"/>
                  </a:cubicBezTo>
                  <a:cubicBezTo>
                    <a:pt x="38" y="164"/>
                    <a:pt x="38" y="164"/>
                    <a:pt x="38" y="164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5" y="164"/>
                    <a:pt x="19" y="164"/>
                    <a:pt x="14" y="164"/>
                  </a:cubicBezTo>
                  <a:cubicBezTo>
                    <a:pt x="9" y="164"/>
                    <a:pt x="5" y="164"/>
                    <a:pt x="0" y="164"/>
                  </a:cubicBezTo>
                  <a:cubicBezTo>
                    <a:pt x="0" y="151"/>
                    <a:pt x="0" y="138"/>
                    <a:pt x="0" y="125"/>
                  </a:cubicBezTo>
                  <a:cubicBezTo>
                    <a:pt x="0" y="112"/>
                    <a:pt x="0" y="99"/>
                    <a:pt x="0" y="85"/>
                  </a:cubicBezTo>
                  <a:cubicBezTo>
                    <a:pt x="10" y="82"/>
                    <a:pt x="20" y="79"/>
                    <a:pt x="30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7" y="27"/>
                    <a:pt x="37" y="27"/>
                    <a:pt x="37" y="27"/>
                  </a:cubicBezTo>
                  <a:close/>
                  <a:moveTo>
                    <a:pt x="6" y="91"/>
                  </a:moveTo>
                  <a:cubicBezTo>
                    <a:pt x="6" y="93"/>
                    <a:pt x="6" y="95"/>
                    <a:pt x="6" y="96"/>
                  </a:cubicBezTo>
                  <a:cubicBezTo>
                    <a:pt x="13" y="95"/>
                    <a:pt x="18" y="93"/>
                    <a:pt x="25" y="92"/>
                  </a:cubicBezTo>
                  <a:cubicBezTo>
                    <a:pt x="25" y="90"/>
                    <a:pt x="25" y="88"/>
                    <a:pt x="25" y="86"/>
                  </a:cubicBezTo>
                  <a:cubicBezTo>
                    <a:pt x="18" y="88"/>
                    <a:pt x="13" y="89"/>
                    <a:pt x="6" y="91"/>
                  </a:cubicBezTo>
                  <a:close/>
                  <a:moveTo>
                    <a:pt x="6" y="147"/>
                  </a:moveTo>
                  <a:cubicBezTo>
                    <a:pt x="6" y="149"/>
                    <a:pt x="6" y="151"/>
                    <a:pt x="6" y="153"/>
                  </a:cubicBezTo>
                  <a:cubicBezTo>
                    <a:pt x="13" y="152"/>
                    <a:pt x="18" y="153"/>
                    <a:pt x="25" y="152"/>
                  </a:cubicBezTo>
                  <a:cubicBezTo>
                    <a:pt x="25" y="150"/>
                    <a:pt x="25" y="149"/>
                    <a:pt x="25" y="147"/>
                  </a:cubicBezTo>
                  <a:cubicBezTo>
                    <a:pt x="18" y="147"/>
                    <a:pt x="13" y="147"/>
                    <a:pt x="6" y="147"/>
                  </a:cubicBezTo>
                  <a:close/>
                  <a:moveTo>
                    <a:pt x="6" y="105"/>
                  </a:moveTo>
                  <a:cubicBezTo>
                    <a:pt x="6" y="107"/>
                    <a:pt x="6" y="109"/>
                    <a:pt x="6" y="111"/>
                  </a:cubicBezTo>
                  <a:cubicBezTo>
                    <a:pt x="13" y="109"/>
                    <a:pt x="18" y="108"/>
                    <a:pt x="25" y="107"/>
                  </a:cubicBezTo>
                  <a:cubicBezTo>
                    <a:pt x="25" y="105"/>
                    <a:pt x="25" y="103"/>
                    <a:pt x="25" y="101"/>
                  </a:cubicBezTo>
                  <a:cubicBezTo>
                    <a:pt x="18" y="103"/>
                    <a:pt x="13" y="104"/>
                    <a:pt x="6" y="105"/>
                  </a:cubicBezTo>
                  <a:close/>
                  <a:moveTo>
                    <a:pt x="6" y="119"/>
                  </a:moveTo>
                  <a:cubicBezTo>
                    <a:pt x="6" y="121"/>
                    <a:pt x="6" y="123"/>
                    <a:pt x="6" y="125"/>
                  </a:cubicBezTo>
                  <a:cubicBezTo>
                    <a:pt x="13" y="124"/>
                    <a:pt x="18" y="123"/>
                    <a:pt x="25" y="122"/>
                  </a:cubicBezTo>
                  <a:cubicBezTo>
                    <a:pt x="25" y="120"/>
                    <a:pt x="25" y="118"/>
                    <a:pt x="25" y="116"/>
                  </a:cubicBezTo>
                  <a:cubicBezTo>
                    <a:pt x="18" y="117"/>
                    <a:pt x="13" y="118"/>
                    <a:pt x="6" y="119"/>
                  </a:cubicBezTo>
                  <a:close/>
                  <a:moveTo>
                    <a:pt x="6" y="133"/>
                  </a:moveTo>
                  <a:cubicBezTo>
                    <a:pt x="6" y="135"/>
                    <a:pt x="6" y="137"/>
                    <a:pt x="6" y="139"/>
                  </a:cubicBezTo>
                  <a:cubicBezTo>
                    <a:pt x="13" y="138"/>
                    <a:pt x="18" y="138"/>
                    <a:pt x="25" y="137"/>
                  </a:cubicBezTo>
                  <a:cubicBezTo>
                    <a:pt x="25" y="135"/>
                    <a:pt x="25" y="133"/>
                    <a:pt x="25" y="131"/>
                  </a:cubicBezTo>
                  <a:cubicBezTo>
                    <a:pt x="18" y="132"/>
                    <a:pt x="13" y="132"/>
                    <a:pt x="6" y="133"/>
                  </a:cubicBezTo>
                  <a:close/>
                  <a:moveTo>
                    <a:pt x="134" y="55"/>
                  </a:moveTo>
                  <a:cubicBezTo>
                    <a:pt x="134" y="19"/>
                    <a:pt x="134" y="19"/>
                    <a:pt x="134" y="19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34" y="55"/>
                    <a:pt x="134" y="55"/>
                    <a:pt x="134" y="55"/>
                  </a:cubicBezTo>
                  <a:close/>
                  <a:moveTo>
                    <a:pt x="194" y="72"/>
                  </a:moveTo>
                  <a:cubicBezTo>
                    <a:pt x="189" y="71"/>
                    <a:pt x="183" y="69"/>
                    <a:pt x="177" y="68"/>
                  </a:cubicBezTo>
                  <a:cubicBezTo>
                    <a:pt x="171" y="66"/>
                    <a:pt x="165" y="64"/>
                    <a:pt x="159" y="63"/>
                  </a:cubicBezTo>
                  <a:cubicBezTo>
                    <a:pt x="159" y="65"/>
                    <a:pt x="159" y="68"/>
                    <a:pt x="159" y="70"/>
                  </a:cubicBezTo>
                  <a:cubicBezTo>
                    <a:pt x="165" y="72"/>
                    <a:pt x="171" y="73"/>
                    <a:pt x="177" y="75"/>
                  </a:cubicBezTo>
                  <a:cubicBezTo>
                    <a:pt x="183" y="76"/>
                    <a:pt x="189" y="78"/>
                    <a:pt x="194" y="79"/>
                  </a:cubicBezTo>
                  <a:cubicBezTo>
                    <a:pt x="194" y="77"/>
                    <a:pt x="194" y="74"/>
                    <a:pt x="194" y="72"/>
                  </a:cubicBezTo>
                  <a:close/>
                  <a:moveTo>
                    <a:pt x="194" y="144"/>
                  </a:moveTo>
                  <a:cubicBezTo>
                    <a:pt x="189" y="143"/>
                    <a:pt x="183" y="143"/>
                    <a:pt x="177" y="143"/>
                  </a:cubicBezTo>
                  <a:cubicBezTo>
                    <a:pt x="171" y="142"/>
                    <a:pt x="165" y="142"/>
                    <a:pt x="159" y="141"/>
                  </a:cubicBezTo>
                  <a:cubicBezTo>
                    <a:pt x="159" y="144"/>
                    <a:pt x="159" y="146"/>
                    <a:pt x="159" y="149"/>
                  </a:cubicBezTo>
                  <a:cubicBezTo>
                    <a:pt x="165" y="149"/>
                    <a:pt x="171" y="149"/>
                    <a:pt x="177" y="150"/>
                  </a:cubicBezTo>
                  <a:cubicBezTo>
                    <a:pt x="183" y="150"/>
                    <a:pt x="189" y="150"/>
                    <a:pt x="194" y="150"/>
                  </a:cubicBezTo>
                  <a:cubicBezTo>
                    <a:pt x="194" y="148"/>
                    <a:pt x="194" y="146"/>
                    <a:pt x="194" y="144"/>
                  </a:cubicBezTo>
                  <a:close/>
                  <a:moveTo>
                    <a:pt x="194" y="90"/>
                  </a:moveTo>
                  <a:cubicBezTo>
                    <a:pt x="189" y="89"/>
                    <a:pt x="183" y="88"/>
                    <a:pt x="177" y="86"/>
                  </a:cubicBezTo>
                  <a:cubicBezTo>
                    <a:pt x="171" y="85"/>
                    <a:pt x="165" y="84"/>
                    <a:pt x="159" y="82"/>
                  </a:cubicBezTo>
                  <a:cubicBezTo>
                    <a:pt x="159" y="85"/>
                    <a:pt x="159" y="87"/>
                    <a:pt x="159" y="90"/>
                  </a:cubicBezTo>
                  <a:cubicBezTo>
                    <a:pt x="165" y="91"/>
                    <a:pt x="171" y="92"/>
                    <a:pt x="177" y="94"/>
                  </a:cubicBezTo>
                  <a:cubicBezTo>
                    <a:pt x="183" y="95"/>
                    <a:pt x="189" y="96"/>
                    <a:pt x="194" y="97"/>
                  </a:cubicBezTo>
                  <a:cubicBezTo>
                    <a:pt x="194" y="94"/>
                    <a:pt x="194" y="92"/>
                    <a:pt x="194" y="90"/>
                  </a:cubicBezTo>
                  <a:close/>
                  <a:moveTo>
                    <a:pt x="194" y="108"/>
                  </a:moveTo>
                  <a:cubicBezTo>
                    <a:pt x="189" y="107"/>
                    <a:pt x="183" y="106"/>
                    <a:pt x="177" y="105"/>
                  </a:cubicBezTo>
                  <a:cubicBezTo>
                    <a:pt x="171" y="104"/>
                    <a:pt x="165" y="103"/>
                    <a:pt x="159" y="102"/>
                  </a:cubicBezTo>
                  <a:cubicBezTo>
                    <a:pt x="159" y="105"/>
                    <a:pt x="159" y="107"/>
                    <a:pt x="159" y="110"/>
                  </a:cubicBezTo>
                  <a:cubicBezTo>
                    <a:pt x="165" y="111"/>
                    <a:pt x="171" y="111"/>
                    <a:pt x="177" y="112"/>
                  </a:cubicBezTo>
                  <a:cubicBezTo>
                    <a:pt x="183" y="113"/>
                    <a:pt x="189" y="114"/>
                    <a:pt x="194" y="115"/>
                  </a:cubicBezTo>
                  <a:cubicBezTo>
                    <a:pt x="194" y="112"/>
                    <a:pt x="194" y="110"/>
                    <a:pt x="194" y="108"/>
                  </a:cubicBezTo>
                  <a:close/>
                  <a:moveTo>
                    <a:pt x="194" y="126"/>
                  </a:moveTo>
                  <a:cubicBezTo>
                    <a:pt x="189" y="125"/>
                    <a:pt x="183" y="124"/>
                    <a:pt x="177" y="124"/>
                  </a:cubicBezTo>
                  <a:cubicBezTo>
                    <a:pt x="171" y="123"/>
                    <a:pt x="165" y="122"/>
                    <a:pt x="159" y="122"/>
                  </a:cubicBezTo>
                  <a:cubicBezTo>
                    <a:pt x="159" y="124"/>
                    <a:pt x="159" y="127"/>
                    <a:pt x="159" y="129"/>
                  </a:cubicBezTo>
                  <a:cubicBezTo>
                    <a:pt x="165" y="130"/>
                    <a:pt x="171" y="130"/>
                    <a:pt x="177" y="131"/>
                  </a:cubicBezTo>
                  <a:cubicBezTo>
                    <a:pt x="183" y="131"/>
                    <a:pt x="189" y="132"/>
                    <a:pt x="194" y="132"/>
                  </a:cubicBezTo>
                  <a:cubicBezTo>
                    <a:pt x="194" y="130"/>
                    <a:pt x="194" y="128"/>
                    <a:pt x="194" y="126"/>
                  </a:cubicBezTo>
                  <a:close/>
                  <a:moveTo>
                    <a:pt x="46" y="37"/>
                  </a:moveTo>
                  <a:cubicBezTo>
                    <a:pt x="46" y="40"/>
                    <a:pt x="46" y="43"/>
                    <a:pt x="46" y="46"/>
                  </a:cubicBezTo>
                  <a:cubicBezTo>
                    <a:pt x="53" y="44"/>
                    <a:pt x="61" y="42"/>
                    <a:pt x="69" y="39"/>
                  </a:cubicBezTo>
                  <a:cubicBezTo>
                    <a:pt x="78" y="36"/>
                    <a:pt x="87" y="34"/>
                    <a:pt x="96" y="31"/>
                  </a:cubicBezTo>
                  <a:cubicBezTo>
                    <a:pt x="96" y="27"/>
                    <a:pt x="96" y="24"/>
                    <a:pt x="96" y="20"/>
                  </a:cubicBezTo>
                  <a:cubicBezTo>
                    <a:pt x="87" y="23"/>
                    <a:pt x="78" y="26"/>
                    <a:pt x="69" y="29"/>
                  </a:cubicBezTo>
                  <a:cubicBezTo>
                    <a:pt x="61" y="32"/>
                    <a:pt x="53" y="34"/>
                    <a:pt x="46" y="37"/>
                  </a:cubicBezTo>
                  <a:close/>
                  <a:moveTo>
                    <a:pt x="46" y="136"/>
                  </a:moveTo>
                  <a:cubicBezTo>
                    <a:pt x="46" y="139"/>
                    <a:pt x="46" y="142"/>
                    <a:pt x="46" y="145"/>
                  </a:cubicBezTo>
                  <a:cubicBezTo>
                    <a:pt x="53" y="145"/>
                    <a:pt x="61" y="144"/>
                    <a:pt x="69" y="144"/>
                  </a:cubicBezTo>
                  <a:cubicBezTo>
                    <a:pt x="78" y="143"/>
                    <a:pt x="87" y="143"/>
                    <a:pt x="96" y="143"/>
                  </a:cubicBezTo>
                  <a:cubicBezTo>
                    <a:pt x="96" y="139"/>
                    <a:pt x="96" y="135"/>
                    <a:pt x="96" y="132"/>
                  </a:cubicBezTo>
                  <a:cubicBezTo>
                    <a:pt x="87" y="133"/>
                    <a:pt x="78" y="133"/>
                    <a:pt x="69" y="134"/>
                  </a:cubicBezTo>
                  <a:cubicBezTo>
                    <a:pt x="61" y="134"/>
                    <a:pt x="53" y="135"/>
                    <a:pt x="46" y="136"/>
                  </a:cubicBezTo>
                  <a:close/>
                  <a:moveTo>
                    <a:pt x="46" y="62"/>
                  </a:moveTo>
                  <a:cubicBezTo>
                    <a:pt x="46" y="65"/>
                    <a:pt x="46" y="68"/>
                    <a:pt x="46" y="71"/>
                  </a:cubicBezTo>
                  <a:cubicBezTo>
                    <a:pt x="53" y="69"/>
                    <a:pt x="61" y="67"/>
                    <a:pt x="69" y="65"/>
                  </a:cubicBezTo>
                  <a:cubicBezTo>
                    <a:pt x="78" y="63"/>
                    <a:pt x="87" y="61"/>
                    <a:pt x="96" y="59"/>
                  </a:cubicBezTo>
                  <a:cubicBezTo>
                    <a:pt x="96" y="55"/>
                    <a:pt x="96" y="52"/>
                    <a:pt x="96" y="48"/>
                  </a:cubicBezTo>
                  <a:cubicBezTo>
                    <a:pt x="87" y="51"/>
                    <a:pt x="78" y="53"/>
                    <a:pt x="69" y="55"/>
                  </a:cubicBezTo>
                  <a:cubicBezTo>
                    <a:pt x="61" y="57"/>
                    <a:pt x="53" y="60"/>
                    <a:pt x="46" y="62"/>
                  </a:cubicBezTo>
                  <a:close/>
                  <a:moveTo>
                    <a:pt x="46" y="86"/>
                  </a:moveTo>
                  <a:cubicBezTo>
                    <a:pt x="46" y="89"/>
                    <a:pt x="46" y="93"/>
                    <a:pt x="46" y="96"/>
                  </a:cubicBezTo>
                  <a:cubicBezTo>
                    <a:pt x="53" y="94"/>
                    <a:pt x="61" y="93"/>
                    <a:pt x="69" y="91"/>
                  </a:cubicBezTo>
                  <a:cubicBezTo>
                    <a:pt x="78" y="90"/>
                    <a:pt x="87" y="88"/>
                    <a:pt x="96" y="87"/>
                  </a:cubicBezTo>
                  <a:cubicBezTo>
                    <a:pt x="96" y="83"/>
                    <a:pt x="96" y="80"/>
                    <a:pt x="96" y="76"/>
                  </a:cubicBezTo>
                  <a:cubicBezTo>
                    <a:pt x="87" y="78"/>
                    <a:pt x="78" y="80"/>
                    <a:pt x="69" y="81"/>
                  </a:cubicBezTo>
                  <a:cubicBezTo>
                    <a:pt x="61" y="83"/>
                    <a:pt x="53" y="85"/>
                    <a:pt x="46" y="86"/>
                  </a:cubicBezTo>
                  <a:close/>
                  <a:moveTo>
                    <a:pt x="46" y="111"/>
                  </a:moveTo>
                  <a:cubicBezTo>
                    <a:pt x="46" y="114"/>
                    <a:pt x="46" y="117"/>
                    <a:pt x="46" y="120"/>
                  </a:cubicBezTo>
                  <a:cubicBezTo>
                    <a:pt x="53" y="119"/>
                    <a:pt x="61" y="119"/>
                    <a:pt x="69" y="118"/>
                  </a:cubicBezTo>
                  <a:cubicBezTo>
                    <a:pt x="78" y="117"/>
                    <a:pt x="87" y="116"/>
                    <a:pt x="96" y="115"/>
                  </a:cubicBezTo>
                  <a:cubicBezTo>
                    <a:pt x="96" y="111"/>
                    <a:pt x="96" y="107"/>
                    <a:pt x="96" y="104"/>
                  </a:cubicBezTo>
                  <a:cubicBezTo>
                    <a:pt x="87" y="105"/>
                    <a:pt x="78" y="106"/>
                    <a:pt x="69" y="108"/>
                  </a:cubicBezTo>
                  <a:cubicBezTo>
                    <a:pt x="61" y="109"/>
                    <a:pt x="53" y="110"/>
                    <a:pt x="46" y="1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7" name="îŝľiḋè"/>
            <p:cNvSpPr/>
            <p:nvPr/>
          </p:nvSpPr>
          <p:spPr bwMode="auto">
            <a:xfrm>
              <a:off x="3228975" y="3878263"/>
              <a:ext cx="5740400" cy="103188"/>
            </a:xfrm>
            <a:prstGeom prst="rect">
              <a:avLst/>
            </a:prstGeom>
            <a:grpFill/>
            <a:ln w="9525"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0000" lnSpcReduction="20000"/>
            </a:bodyPr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643890" y="1996440"/>
            <a:ext cx="10891520" cy="310388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1155065" y="2066924"/>
            <a:ext cx="10124440" cy="2343621"/>
          </a:xfrm>
          <a:prstGeom prst="roundRect">
            <a:avLst>
              <a:gd name="adj" fmla="val 402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44525" y="5332095"/>
            <a:ext cx="10890250" cy="723900"/>
          </a:xfrm>
          <a:prstGeom prst="roundRect">
            <a:avLst>
              <a:gd name="adj" fmla="val 9367"/>
            </a:avLst>
          </a:prstGeom>
          <a:noFill/>
          <a:ln w="12700">
            <a:solidFill>
              <a:schemeClr val="bg1">
                <a:alpha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数 据 源</a:t>
            </a:r>
            <a:endParaRPr kumimoji="1" lang="zh-CN" altLang="en-US" sz="1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31364" y="2735655"/>
            <a:ext cx="9050253" cy="2159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200">
                <a:latin typeface="微软雅黑" panose="020B0503020204020204" charset="-122"/>
                <a:ea typeface="微软雅黑" panose="020B0503020204020204" charset="-122"/>
              </a:rPr>
              <a:t>数据服务</a:t>
            </a:r>
            <a:endParaRPr kumimoji="1" lang="zh-CN" altLang="en-US" sz="120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0763" y="3065340"/>
            <a:ext cx="396000" cy="396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858553" y="3109988"/>
            <a:ext cx="1071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400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主数据管理</a:t>
            </a:r>
            <a:endParaRPr kumimoji="1" lang="zh-CN" altLang="en-US" sz="1400" b="1">
              <a:solidFill>
                <a:srgbClr val="FFCB1D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19633" y="3109988"/>
            <a:ext cx="8940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400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智能数仓</a:t>
            </a:r>
            <a:endParaRPr kumimoji="1" lang="zh-CN" altLang="en-US" sz="1400" b="1">
              <a:solidFill>
                <a:srgbClr val="FFCB1D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847" y="3065340"/>
            <a:ext cx="395605" cy="396000"/>
          </a:xfrm>
          <a:prstGeom prst="rect">
            <a:avLst/>
          </a:prstGeom>
        </p:spPr>
      </p:pic>
      <p:sp>
        <p:nvSpPr>
          <p:cNvPr id="40" name="上箭头 39"/>
          <p:cNvSpPr/>
          <p:nvPr/>
        </p:nvSpPr>
        <p:spPr bwMode="auto">
          <a:xfrm>
            <a:off x="2671445" y="1844040"/>
            <a:ext cx="384175" cy="24574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上箭头 40"/>
          <p:cNvSpPr/>
          <p:nvPr/>
        </p:nvSpPr>
        <p:spPr bwMode="auto">
          <a:xfrm>
            <a:off x="5079365" y="1844040"/>
            <a:ext cx="384175" cy="24574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上箭头 41"/>
          <p:cNvSpPr/>
          <p:nvPr/>
        </p:nvSpPr>
        <p:spPr bwMode="auto">
          <a:xfrm>
            <a:off x="7487285" y="1844040"/>
            <a:ext cx="384175" cy="24574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43" name="上箭头 42"/>
          <p:cNvSpPr/>
          <p:nvPr/>
        </p:nvSpPr>
        <p:spPr bwMode="auto">
          <a:xfrm>
            <a:off x="9895205" y="1844040"/>
            <a:ext cx="384175" cy="24574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030095" y="3584650"/>
            <a:ext cx="9052315" cy="75628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40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152943" y="3711073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400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</a:rPr>
              <a:t>数据中台</a:t>
            </a:r>
            <a:endParaRPr kumimoji="1" lang="zh-CN" altLang="en-US" sz="1400" b="1">
              <a:solidFill>
                <a:srgbClr val="FFCB1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kumimoji="1" lang="zh-CN" altLang="en-US" sz="1400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</a:rPr>
              <a:t>基础能力</a:t>
            </a:r>
            <a:endParaRPr kumimoji="1" lang="zh-CN" altLang="en-US" sz="1400" b="1">
              <a:solidFill>
                <a:srgbClr val="FFCB1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030095" y="3004895"/>
            <a:ext cx="4479290" cy="5168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40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645160" y="1198880"/>
            <a:ext cx="10889615" cy="676910"/>
          </a:xfrm>
          <a:prstGeom prst="roundRect">
            <a:avLst>
              <a:gd name="adj" fmla="val 9367"/>
            </a:avLst>
          </a:prstGeom>
          <a:noFill/>
          <a:ln w="12700">
            <a:solidFill>
              <a:schemeClr val="bg1">
                <a:alpha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600">
                <a:latin typeface="微软雅黑" panose="020B0503020204020204" charset="-122"/>
                <a:ea typeface="微软雅黑" panose="020B0503020204020204" charset="-122"/>
              </a:rPr>
              <a:t>融合应用</a:t>
            </a:r>
            <a:endParaRPr kumimoji="1"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4210" y="1280795"/>
            <a:ext cx="2251075" cy="494030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1F9FFF">
                <a:alpha val="95333"/>
              </a:srgbClr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zh-CN" altLang="en-US" sz="1400" b="1" kern="0" dirty="0">
                <a:solidFill>
                  <a:srgbClr val="FFCB1D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制造类</a:t>
            </a:r>
            <a:r>
              <a:rPr lang="en-US" sz="1400" b="1" kern="0" dirty="0">
                <a:solidFill>
                  <a:srgbClr val="FFCB1D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企业运营健康洞察</a:t>
            </a:r>
            <a:endParaRPr kumimoji="1" lang="en-US" altLang="zh-CN" sz="1400" b="1">
              <a:solidFill>
                <a:srgbClr val="FFCB1D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78755" y="1290320"/>
            <a:ext cx="2251075" cy="494030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1F9FFF">
                <a:alpha val="95333"/>
              </a:srgbClr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kumimoji="1" lang="zh-CN" altLang="en-US" sz="1400" b="1">
                <a:solidFill>
                  <a:srgbClr val="FFCB1D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制造类企业运营健康管控</a:t>
            </a:r>
            <a:endParaRPr kumimoji="1" lang="zh-CN" altLang="en-US" sz="1400" b="1">
              <a:solidFill>
                <a:srgbClr val="FFCB1D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296670" y="4454361"/>
            <a:ext cx="699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平台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基座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44525" y="2676525"/>
            <a:ext cx="459740" cy="1234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大数据平台</a:t>
            </a: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030730" y="2209800"/>
            <a:ext cx="9050940" cy="4261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  可视化</a:t>
            </a:r>
            <a:endParaRPr kumimoji="1" lang="zh-CN" altLang="en-US" sz="12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上箭头 66"/>
          <p:cNvSpPr/>
          <p:nvPr/>
        </p:nvSpPr>
        <p:spPr bwMode="auto">
          <a:xfrm>
            <a:off x="2588260" y="5092700"/>
            <a:ext cx="384175" cy="24574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68" name="上箭头 67"/>
          <p:cNvSpPr/>
          <p:nvPr/>
        </p:nvSpPr>
        <p:spPr bwMode="auto">
          <a:xfrm>
            <a:off x="8622665" y="5074920"/>
            <a:ext cx="384175" cy="32448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2897505" y="5108575"/>
            <a:ext cx="49530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ESB</a:t>
            </a:r>
            <a:endParaRPr lang="en-US" altLang="zh-CN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818130" y="5784215"/>
            <a:ext cx="1931670" cy="2755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kern="1200" cap="none" spc="0" normalizeH="0" baseline="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企业内部数据</a:t>
            </a:r>
            <a:endParaRPr kumimoji="0" lang="zh-CN" altLang="en-US" sz="1200" b="0" i="0" kern="1200" cap="none" spc="0" normalizeH="0" baseline="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805419" y="5790565"/>
            <a:ext cx="1104900" cy="2755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互联网数据</a:t>
            </a:r>
            <a:endParaRPr lang="zh-CN" altLang="en-US" sz="120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flipH="1">
            <a:off x="6800850" y="5385435"/>
            <a:ext cx="0" cy="50400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pic>
        <p:nvPicPr>
          <p:cNvPr id="77" name="图片 76"/>
          <p:cNvPicPr>
            <a:picLocks noChangeAspect="1"/>
          </p:cNvPicPr>
          <p:nvPr/>
        </p:nvPicPr>
        <p:blipFill>
          <a:blip r:embed="rId3">
            <a:lum bright="-30000"/>
          </a:blip>
          <a:srcRect b="21449"/>
          <a:stretch>
            <a:fillRect/>
          </a:stretch>
        </p:blipFill>
        <p:spPr>
          <a:xfrm>
            <a:off x="10251601" y="5487035"/>
            <a:ext cx="475615" cy="216000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lum bright="-30000"/>
          </a:blip>
          <a:stretch>
            <a:fillRect/>
          </a:stretch>
        </p:blipFill>
        <p:spPr>
          <a:xfrm>
            <a:off x="9950450" y="5487035"/>
            <a:ext cx="225586" cy="216000"/>
          </a:xfrm>
          <a:prstGeom prst="roundRect">
            <a:avLst>
              <a:gd name="adj" fmla="val 18098"/>
            </a:avLst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5">
            <a:lum bright="-30000"/>
          </a:blip>
          <a:srcRect l="33020" t="20000" r="33333" b="16689"/>
          <a:stretch>
            <a:fillRect/>
          </a:stretch>
        </p:blipFill>
        <p:spPr>
          <a:xfrm>
            <a:off x="10802781" y="5487035"/>
            <a:ext cx="226695" cy="216000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lum bright="-30000"/>
          </a:blip>
          <a:srcRect l="12591" t="12109" r="12122" b="13294"/>
          <a:stretch>
            <a:fillRect/>
          </a:stretch>
        </p:blipFill>
        <p:spPr>
          <a:xfrm>
            <a:off x="11105041" y="5487035"/>
            <a:ext cx="227965" cy="216000"/>
          </a:xfrm>
          <a:prstGeom prst="round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cxnSp>
        <p:nvCxnSpPr>
          <p:cNvPr id="88" name="直接连接符 87"/>
          <p:cNvCxnSpPr/>
          <p:nvPr/>
        </p:nvCxnSpPr>
        <p:spPr>
          <a:xfrm flipH="1">
            <a:off x="9830435" y="5373370"/>
            <a:ext cx="8255" cy="50419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sp>
        <p:nvSpPr>
          <p:cNvPr id="89" name="文本框 88"/>
          <p:cNvSpPr txBox="1"/>
          <p:nvPr/>
        </p:nvSpPr>
        <p:spPr>
          <a:xfrm>
            <a:off x="10149840" y="5772150"/>
            <a:ext cx="1002665" cy="2755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</a:t>
            </a:r>
            <a:r>
              <a:rPr lang="en-US" altLang="zh-CN" sz="12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aa</a:t>
            </a:r>
            <a:r>
              <a:rPr lang="zh-CN" altLang="en-US" sz="120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S数据</a:t>
            </a:r>
            <a:endParaRPr lang="zh-CN" altLang="en-US" sz="120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3155950" y="5464175"/>
            <a:ext cx="611505" cy="28638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财务</a:t>
            </a:r>
            <a:endParaRPr lang="zh-CN" altLang="en-US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3885565" y="5464175"/>
            <a:ext cx="611505" cy="28638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05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MES</a:t>
            </a:r>
            <a:endParaRPr lang="en-US" altLang="zh-CN" sz="105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83" name="圆角矩形 182"/>
          <p:cNvSpPr/>
          <p:nvPr/>
        </p:nvSpPr>
        <p:spPr>
          <a:xfrm>
            <a:off x="5344795" y="5464175"/>
            <a:ext cx="466090" cy="28638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…</a:t>
            </a:r>
            <a:endParaRPr lang="en-US" altLang="zh-CN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8" name="圆角矩形 97"/>
          <p:cNvSpPr/>
          <p:nvPr/>
        </p:nvSpPr>
        <p:spPr>
          <a:xfrm>
            <a:off x="4615180" y="5464175"/>
            <a:ext cx="611505" cy="28638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OA</a:t>
            </a:r>
            <a:endParaRPr lang="en-US" altLang="zh-CN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2426335" y="5464175"/>
            <a:ext cx="611505" cy="28638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PLM</a:t>
            </a:r>
            <a:endParaRPr lang="en-US" altLang="zh-CN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pic>
        <p:nvPicPr>
          <p:cNvPr id="152" name="图片 151"/>
          <p:cNvPicPr>
            <a:picLocks noChangeAspect="1"/>
          </p:cNvPicPr>
          <p:nvPr/>
        </p:nvPicPr>
        <p:blipFill>
          <a:blip r:embed="rId7">
            <a:lum bright="-30000"/>
          </a:blip>
          <a:stretch>
            <a:fillRect/>
          </a:stretch>
        </p:blipFill>
        <p:spPr>
          <a:xfrm>
            <a:off x="6132078" y="5430373"/>
            <a:ext cx="370714" cy="360000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</p:spPr>
      </p:pic>
      <p:cxnSp>
        <p:nvCxnSpPr>
          <p:cNvPr id="153" name="直接连接符 152"/>
          <p:cNvCxnSpPr/>
          <p:nvPr/>
        </p:nvCxnSpPr>
        <p:spPr>
          <a:xfrm flipH="1">
            <a:off x="5893435" y="5394960"/>
            <a:ext cx="0" cy="50400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dash"/>
            <a:miter lim="800000"/>
          </a:ln>
          <a:effectLst/>
        </p:spPr>
      </p:cxnSp>
      <p:sp>
        <p:nvSpPr>
          <p:cNvPr id="85" name="圆角矩形 84"/>
          <p:cNvSpPr/>
          <p:nvPr/>
        </p:nvSpPr>
        <p:spPr>
          <a:xfrm>
            <a:off x="1696085" y="5464175"/>
            <a:ext cx="612140" cy="28638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ERP</a:t>
            </a:r>
            <a:endParaRPr lang="en-US" altLang="zh-CN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859145" y="5808345"/>
            <a:ext cx="949960" cy="2755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kern="1200" cap="none" spc="0" normalizeH="0" baseline="0" noProof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睿企数据源</a:t>
            </a:r>
            <a:endParaRPr kumimoji="0" lang="zh-CN" altLang="en-US" sz="1200" b="0" i="0" kern="1200" cap="none" spc="0" normalizeH="0" baseline="0" noProof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30730" y="4604856"/>
            <a:ext cx="4101465" cy="3111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中新赛克 PaaS </a:t>
            </a:r>
            <a:r>
              <a:rPr kumimoji="1" lang="en-US" altLang="zh-CN" sz="1400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kumimoji="1" lang="en-US" altLang="zh-CN" sz="1400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OceanManage</a:t>
            </a:r>
            <a:endParaRPr kumimoji="1" lang="en-US" altLang="zh-CN" sz="1400" b="1">
              <a:solidFill>
                <a:srgbClr val="FFCB1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36335" y="4604856"/>
            <a:ext cx="4933950" cy="3111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其他厂商 </a:t>
            </a:r>
            <a:r>
              <a:rPr kumimoji="1" lang="en-US" altLang="zh-CN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PaaS</a:t>
            </a:r>
            <a:endParaRPr kumimoji="1" lang="en-US" altLang="zh-CN" sz="1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7814310" y="4663276"/>
            <a:ext cx="901065" cy="19367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华为云</a:t>
            </a:r>
            <a:endParaRPr lang="zh-CN" altLang="en-US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6" name="圆角矩形 95"/>
          <p:cNvSpPr/>
          <p:nvPr/>
        </p:nvSpPr>
        <p:spPr>
          <a:xfrm>
            <a:off x="8852535" y="4663276"/>
            <a:ext cx="901065" cy="19367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阿里云</a:t>
            </a:r>
            <a:endParaRPr lang="zh-CN" altLang="en-US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9942830" y="4663276"/>
            <a:ext cx="901065" cy="193675"/>
          </a:xfrm>
          <a:prstGeom prst="roundRect">
            <a:avLst>
              <a:gd name="adj" fmla="val 1225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 Light" panose="020F0302020204030204" pitchFamily="34" charset="0"/>
              </a:rPr>
              <a:t>腾讯云</a:t>
            </a:r>
            <a:endParaRPr lang="zh-CN" altLang="en-US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296670" y="2948305"/>
            <a:ext cx="699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</a:rPr>
              <a:t>数据中台</a:t>
            </a:r>
            <a:endParaRPr lang="zh-CN" altLang="en-US" b="1">
              <a:solidFill>
                <a:srgbClr val="FFCB1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689090" y="3004895"/>
            <a:ext cx="4383566" cy="5168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zh-CN" altLang="en-US" sz="140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圆角矩形 105"/>
          <p:cNvSpPr/>
          <p:nvPr/>
        </p:nvSpPr>
        <p:spPr bwMode="auto">
          <a:xfrm flipV="1">
            <a:off x="1154430" y="4487381"/>
            <a:ext cx="10124440" cy="531495"/>
          </a:xfrm>
          <a:prstGeom prst="roundRect">
            <a:avLst>
              <a:gd name="adj" fmla="val 4025"/>
            </a:avLst>
          </a:prstGeom>
          <a:noFill/>
          <a:ln w="63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0" name="上箭头 109"/>
          <p:cNvSpPr/>
          <p:nvPr/>
        </p:nvSpPr>
        <p:spPr bwMode="auto">
          <a:xfrm>
            <a:off x="5297170" y="5090795"/>
            <a:ext cx="384175" cy="32448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14" name="上箭头 113"/>
          <p:cNvSpPr/>
          <p:nvPr/>
        </p:nvSpPr>
        <p:spPr bwMode="auto">
          <a:xfrm rot="10800000">
            <a:off x="2588260" y="5169535"/>
            <a:ext cx="384175" cy="245745"/>
          </a:xfrm>
          <a:prstGeom prst="upArrow">
            <a:avLst/>
          </a:prstGeom>
          <a:gradFill>
            <a:gsLst>
              <a:gs pos="0">
                <a:srgbClr val="00B0F0">
                  <a:alpha val="0"/>
                </a:srgbClr>
              </a:gs>
              <a:gs pos="82000">
                <a:srgbClr val="0070C0"/>
              </a:gs>
              <a:gs pos="100000">
                <a:srgbClr val="0072C3">
                  <a:lumMod val="99000"/>
                  <a:lumOff val="1000"/>
                  <a:alpha val="28000"/>
                </a:srgbClr>
              </a:gs>
            </a:gsLst>
            <a:lin ang="16200000" scaled="0"/>
          </a:gradFill>
          <a:ln>
            <a:gradFill>
              <a:gsLst>
                <a:gs pos="0">
                  <a:srgbClr val="0070C0">
                    <a:alpha val="0"/>
                  </a:srgbClr>
                </a:gs>
                <a:gs pos="74000">
                  <a:srgbClr val="00B0F0"/>
                </a:gs>
                <a:gs pos="100000">
                  <a:srgbClr val="00B0F0">
                    <a:alpha val="100000"/>
                  </a:srgb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en-US" altLang="zh-CN" sz="1455" noProof="0">
              <a:ln>
                <a:solidFill>
                  <a:srgbClr val="00B050"/>
                </a:solidFill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933180" y="5074285"/>
            <a:ext cx="4686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API</a:t>
            </a:r>
            <a:endParaRPr lang="en-US" altLang="zh-CN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617210" y="5092700"/>
            <a:ext cx="1071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数据库接入</a:t>
            </a:r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44458" y="6142355"/>
            <a:ext cx="6250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OceanMind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海睿思提供大数据底层平台、数据中台及上层融合应用多种产品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产品体系采用</a:t>
            </a:r>
            <a:r>
              <a:rPr lang="zh-CN" altLang="en-US" sz="1400" b="1" dirty="0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</a:rPr>
              <a:t>松耦合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架构，支持用户根据自身需求</a:t>
            </a:r>
            <a:r>
              <a:rPr lang="zh-CN" altLang="en-US" sz="1400" b="1" dirty="0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</a:rPr>
              <a:t>组合搭配、逐步演进</a:t>
            </a:r>
            <a:endParaRPr lang="zh-CN" altLang="en-US" sz="1400" b="1" dirty="0">
              <a:solidFill>
                <a:srgbClr val="FFCB1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1582" y="3646220"/>
            <a:ext cx="395605" cy="396000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4893310" y="4050798"/>
            <a:ext cx="10972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</a:t>
            </a:r>
            <a:r>
              <a:rPr kumimoji="1"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处理挖掘</a:t>
            </a:r>
            <a:endParaRPr kumimoji="1"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5422" y="3646220"/>
            <a:ext cx="395605" cy="396000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7820660" y="4057148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数据管理</a:t>
            </a:r>
            <a:endParaRPr kumimoji="1"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7342" y="3646220"/>
            <a:ext cx="399415" cy="3960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89072" y="3639235"/>
            <a:ext cx="395605" cy="396000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6509385" y="4057148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数据治理</a:t>
            </a:r>
            <a:endParaRPr kumimoji="1"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131935" y="4057148"/>
            <a:ext cx="792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运维管理</a:t>
            </a:r>
            <a:endParaRPr kumimoji="1"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3582035" y="4050740"/>
            <a:ext cx="7924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kumimoji="1"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数据集成</a:t>
            </a:r>
            <a:endParaRPr kumimoji="1"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55" name="图片 154" descr="数据采集"/>
          <p:cNvPicPr>
            <a:picLocks noChangeAspect="1"/>
          </p:cNvPicPr>
          <p:nvPr/>
        </p:nvPicPr>
        <p:blipFill>
          <a:blip r:embed="rId12" cstate="hqprint">
            <a:biLevel thresh="50000"/>
          </a:blip>
          <a:stretch>
            <a:fillRect/>
          </a:stretch>
        </p:blipFill>
        <p:spPr>
          <a:xfrm>
            <a:off x="3753485" y="3675455"/>
            <a:ext cx="431782" cy="324000"/>
          </a:xfrm>
          <a:prstGeom prst="rect">
            <a:avLst/>
          </a:prstGeom>
          <a:ln>
            <a:noFill/>
          </a:ln>
        </p:spPr>
      </p:pic>
      <p:sp>
        <p:nvSpPr>
          <p:cNvPr id="82" name="矩形 81"/>
          <p:cNvSpPr/>
          <p:nvPr/>
        </p:nvSpPr>
        <p:spPr>
          <a:xfrm>
            <a:off x="426720" y="378460"/>
            <a:ext cx="9516110" cy="4781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zh-CN" altLang="en-US" sz="28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面向制造类企业的数据工程解决方案</a:t>
            </a:r>
            <a:endParaRPr lang="zh-CN" altLang="en-US" sz="2800" b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7" name="图片 86"/>
          <p:cNvPicPr/>
          <p:nvPr/>
        </p:nvPicPr>
        <p:blipFill>
          <a:blip r:embed="rId13"/>
          <a:stretch>
            <a:fillRect/>
          </a:stretch>
        </p:blipFill>
        <p:spPr>
          <a:xfrm>
            <a:off x="7299428" y="5374323"/>
            <a:ext cx="817038" cy="193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95336" y="5371357"/>
            <a:ext cx="1065621" cy="195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316626" y="5607091"/>
            <a:ext cx="723746" cy="200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0" name="图片 99"/>
          <p:cNvPicPr/>
          <p:nvPr/>
        </p:nvPicPr>
        <p:blipFill>
          <a:blip r:embed="rId16"/>
          <a:stretch>
            <a:fillRect/>
          </a:stretch>
        </p:blipFill>
        <p:spPr>
          <a:xfrm>
            <a:off x="8488894" y="5601971"/>
            <a:ext cx="817038" cy="193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矩形 14"/>
          <p:cNvSpPr/>
          <p:nvPr/>
        </p:nvSpPr>
        <p:spPr>
          <a:xfrm>
            <a:off x="2917483" y="2296515"/>
            <a:ext cx="1477010" cy="2593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生产主题指标</a:t>
            </a:r>
            <a:endParaRPr lang="zh-CN" altLang="en-US" sz="1200" dirty="0"/>
          </a:p>
        </p:txBody>
      </p:sp>
      <p:sp>
        <p:nvSpPr>
          <p:cNvPr id="101" name="矩形 100"/>
          <p:cNvSpPr/>
          <p:nvPr/>
        </p:nvSpPr>
        <p:spPr>
          <a:xfrm>
            <a:off x="4566386" y="2296515"/>
            <a:ext cx="1477010" cy="2593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供应商主题指标</a:t>
            </a:r>
            <a:endParaRPr lang="zh-CN" altLang="en-US" sz="1200" dirty="0"/>
          </a:p>
        </p:txBody>
      </p:sp>
      <p:sp>
        <p:nvSpPr>
          <p:cNvPr id="103" name="矩形 102"/>
          <p:cNvSpPr/>
          <p:nvPr/>
        </p:nvSpPr>
        <p:spPr>
          <a:xfrm>
            <a:off x="6215289" y="2296515"/>
            <a:ext cx="1477010" cy="2593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财务主题指标</a:t>
            </a:r>
            <a:endParaRPr lang="zh-CN" altLang="en-US" sz="1200" dirty="0"/>
          </a:p>
        </p:txBody>
      </p:sp>
      <p:sp>
        <p:nvSpPr>
          <p:cNvPr id="107" name="矩形 106"/>
          <p:cNvSpPr/>
          <p:nvPr/>
        </p:nvSpPr>
        <p:spPr>
          <a:xfrm>
            <a:off x="7864192" y="2296515"/>
            <a:ext cx="1477010" cy="2593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人力主题指标</a:t>
            </a:r>
            <a:endParaRPr lang="zh-CN" altLang="en-US" sz="1200" dirty="0"/>
          </a:p>
        </p:txBody>
      </p:sp>
      <p:sp>
        <p:nvSpPr>
          <p:cNvPr id="108" name="矩形 107"/>
          <p:cNvSpPr/>
          <p:nvPr/>
        </p:nvSpPr>
        <p:spPr>
          <a:xfrm>
            <a:off x="9513096" y="2296515"/>
            <a:ext cx="1477010" cy="2593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资产主题指标</a:t>
            </a:r>
            <a:endParaRPr lang="zh-CN" altLang="en-US" sz="1200" dirty="0"/>
          </a:p>
        </p:txBody>
      </p:sp>
      <p:sp>
        <p:nvSpPr>
          <p:cNvPr id="109" name="矩形 108"/>
          <p:cNvSpPr/>
          <p:nvPr/>
        </p:nvSpPr>
        <p:spPr>
          <a:xfrm>
            <a:off x="8623300" y="1290320"/>
            <a:ext cx="2251075" cy="494030"/>
          </a:xfrm>
          <a:prstGeom prst="rect">
            <a:avLst/>
          </a:prstGeom>
          <a:gradFill>
            <a:gsLst>
              <a:gs pos="0">
                <a:srgbClr val="1F9FFF">
                  <a:alpha val="15000"/>
                </a:srgbClr>
              </a:gs>
              <a:gs pos="100000">
                <a:srgbClr val="1F9FFF">
                  <a:alpha val="10000"/>
                </a:srgbClr>
              </a:gs>
            </a:gsLst>
            <a:lin ang="2700000"/>
          </a:gradFill>
          <a:ln w="3175">
            <a:solidFill>
              <a:srgbClr val="1F9FFF">
                <a:alpha val="95333"/>
              </a:srgbClr>
            </a:solidFill>
          </a:ln>
        </p:spPr>
        <p:txBody>
          <a:bodyPr lIns="11465" tIns="11465" rIns="11465" bIns="11465" rtlCol="0" anchor="ctr">
            <a:noAutofit/>
          </a:bodyPr>
          <a:lstStyle/>
          <a:p>
            <a:pPr marL="40005" lvl="0" indent="-40005" algn="ctr" defTabSz="270510">
              <a:lnSpc>
                <a:spcPct val="90000"/>
              </a:lnSpc>
              <a:spcBef>
                <a:spcPts val="165"/>
              </a:spcBef>
              <a:spcAft>
                <a:spcPts val="0"/>
              </a:spcAft>
              <a:buClrTx/>
              <a:buSzTx/>
              <a:buFontTx/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方正兰亭黑简体" panose="02000000000000000000" charset="-122"/>
                <a:ea typeface="方正兰亭黑简体" panose="02000000000000000000" charset="-122"/>
                <a:cs typeface="方正兰亭黑简体" panose="02000000000000000000" charset="-122"/>
                <a:sym typeface="方正兰亭黑简体" panose="02000000000000000000" charset="-122"/>
              </a:defRPr>
            </a:pPr>
            <a:r>
              <a:rPr lang="en-US" sz="1400" b="1" kern="0" dirty="0">
                <a:solidFill>
                  <a:srgbClr val="FFCB1D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睿企应用</a:t>
            </a:r>
            <a:endParaRPr lang="en-US" sz="1400" b="1" kern="0" dirty="0">
              <a:solidFill>
                <a:srgbClr val="FFCB1D"/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-108857" y="3766977"/>
            <a:ext cx="12300857" cy="1181542"/>
          </a:xfrm>
          <a:prstGeom prst="rect">
            <a:avLst/>
          </a:pr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-54247" y="5347269"/>
            <a:ext cx="12300857" cy="1215241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08857" y="2254675"/>
            <a:ext cx="12300857" cy="1181542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9056" y="338649"/>
            <a:ext cx="10793174" cy="478155"/>
          </a:xfr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b="1">
                <a:sym typeface="+mn-ea"/>
              </a:rPr>
              <a:t>面向制造类企业的数据工程建设成果</a:t>
            </a:r>
            <a:endParaRPr sz="2800" b="1"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2300" y="984250"/>
            <a:ext cx="2548338" cy="5965190"/>
          </a:xfrm>
          <a:prstGeom prst="rect">
            <a:avLst/>
          </a:prstGeom>
          <a:noFill/>
          <a:ln w="19050">
            <a:solidFill>
              <a:srgbClr val="0085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7" name="矩形 36"/>
          <p:cNvSpPr/>
          <p:nvPr/>
        </p:nvSpPr>
        <p:spPr>
          <a:xfrm>
            <a:off x="3435950" y="984250"/>
            <a:ext cx="2548338" cy="5965190"/>
          </a:xfrm>
          <a:prstGeom prst="rect">
            <a:avLst/>
          </a:prstGeom>
          <a:noFill/>
          <a:ln w="19050">
            <a:solidFill>
              <a:srgbClr val="0085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000">
              <a:sym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159600" y="984250"/>
            <a:ext cx="2548338" cy="5965190"/>
          </a:xfrm>
          <a:prstGeom prst="rect">
            <a:avLst/>
          </a:prstGeom>
          <a:noFill/>
          <a:ln w="19050">
            <a:solidFill>
              <a:srgbClr val="0085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000">
              <a:sym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883250" y="984250"/>
            <a:ext cx="2548338" cy="5965190"/>
          </a:xfrm>
          <a:prstGeom prst="rect">
            <a:avLst/>
          </a:prstGeom>
          <a:noFill/>
          <a:ln w="19050">
            <a:solidFill>
              <a:srgbClr val="0085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00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0412" y="2254675"/>
            <a:ext cx="2407331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FFC000"/>
                </a:solidFill>
                <a:latin typeface="+mj-ea"/>
                <a:ea typeface="+mj-ea"/>
              </a:rPr>
              <a:t>数据标准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业务复杂多变，没有统一规范、数据共享难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230103" y="2254675"/>
            <a:ext cx="2407331" cy="901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建立主数据标准；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完成主数据治理；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上线主数据平台；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981805" y="2254675"/>
            <a:ext cx="2407331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建立统一的数据标准；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建立完善的运营体系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主数据实现共享交换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避免重复录入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230103" y="3773178"/>
            <a:ext cx="2407331" cy="1183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摸底全域数据资产分布；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建立数据中台应用；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分散系统数据统一接入；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集中数据治理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981805" y="3773178"/>
            <a:ext cx="2407331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生产、销售全流程数据清晰可见；</a:t>
            </a:r>
            <a:endParaRPr lang="zh-CN" altLang="en-US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打破零散生产数据；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提升数据挖掘能力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60412" y="5380969"/>
            <a:ext cx="2407331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数据决策</a:t>
            </a:r>
            <a:endParaRPr lang="en-US" altLang="zh-CN" sz="1400" b="1" dirty="0">
              <a:solidFill>
                <a:srgbClr val="26E7F6"/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依赖人员手工报表，效率低；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领导决策缺乏全局视角；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数据运用能力薄弱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230103" y="5380969"/>
            <a:ext cx="2407331" cy="1181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梳理指标体系；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上线智能数仓；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指标体系搭建；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指标可视化呈现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981805" y="5380969"/>
            <a:ext cx="2407331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提高决策支撑能力；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生产数据动态清晰透明；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marL="285750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</a:rPr>
              <a:t>结果导向提质增效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60412" y="3757955"/>
            <a:ext cx="2407331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数据资产</a:t>
            </a:r>
            <a:endParaRPr lang="en-US" altLang="zh-CN" sz="1400" dirty="0">
              <a:solidFill>
                <a:schemeClr val="bg1"/>
              </a:solidFill>
            </a:endParaRPr>
          </a:p>
          <a:p>
            <a:pPr algn="l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期望形成全局数字资产，用数字驱动生产场景的快速发现，挖掘潜在数据价值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311275" y="1188085"/>
            <a:ext cx="1699895" cy="811530"/>
            <a:chOff x="2066" y="2096"/>
            <a:chExt cx="2677" cy="1278"/>
          </a:xfrm>
        </p:grpSpPr>
        <p:sp>
          <p:nvSpPr>
            <p:cNvPr id="11" name="平行四边形 10"/>
            <p:cNvSpPr/>
            <p:nvPr/>
          </p:nvSpPr>
          <p:spPr>
            <a:xfrm>
              <a:off x="2066" y="3028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53" y="2096"/>
              <a:ext cx="1734" cy="1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3600" b="1" i="1" dirty="0">
                  <a:solidFill>
                    <a:schemeClr val="bg1"/>
                  </a:solidFill>
                  <a:effectLst>
                    <a:reflection blurRad="6350" stA="55000" endA="50" endPos="40000" dir="5400000" sy="-100000" algn="bl" rotWithShape="0"/>
                  </a:effectLst>
                </a:rPr>
                <a:t>需求</a:t>
              </a:r>
              <a:endParaRPr lang="zh-CN" altLang="en-US" sz="3600" b="1" i="1" dirty="0">
                <a:solidFill>
                  <a:schemeClr val="bg1"/>
                </a:solidFill>
                <a:effectLst>
                  <a:reflection blurRad="6350" stA="55000" endA="50" endPos="40000" dir="5400000" sy="-100000" algn="bl" rotWithShape="0"/>
                </a:effectLst>
              </a:endParaRPr>
            </a:p>
          </p:txBody>
        </p:sp>
        <p:sp>
          <p:nvSpPr>
            <p:cNvPr id="69" name="平行四边形 68"/>
            <p:cNvSpPr/>
            <p:nvPr/>
          </p:nvSpPr>
          <p:spPr>
            <a:xfrm>
              <a:off x="2253" y="3119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sym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3040" y="1188085"/>
            <a:ext cx="1699895" cy="811530"/>
            <a:chOff x="6305" y="2096"/>
            <a:chExt cx="2677" cy="1278"/>
          </a:xfrm>
        </p:grpSpPr>
        <p:sp>
          <p:nvSpPr>
            <p:cNvPr id="60" name="平行四边形 59"/>
            <p:cNvSpPr/>
            <p:nvPr/>
          </p:nvSpPr>
          <p:spPr>
            <a:xfrm>
              <a:off x="6305" y="3028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543" y="2096"/>
              <a:ext cx="1734" cy="1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3600" b="1" i="1" dirty="0">
                  <a:solidFill>
                    <a:schemeClr val="bg1"/>
                  </a:solidFill>
                  <a:effectLst>
                    <a:reflection blurRad="6350" stA="55000" endA="50" endPos="40000" dir="5400000" sy="-100000" algn="bl" rotWithShape="0"/>
                  </a:effectLst>
                </a:rPr>
                <a:t>产品</a:t>
              </a:r>
              <a:endParaRPr lang="zh-CN" altLang="en-US" sz="3600" b="1" i="1" dirty="0">
                <a:solidFill>
                  <a:schemeClr val="bg1"/>
                </a:solidFill>
                <a:effectLst>
                  <a:reflection blurRad="6350" stA="55000" endA="50" endPos="40000" dir="5400000" sy="-100000" algn="bl" rotWithShape="0"/>
                </a:effectLst>
              </a:endParaRPr>
            </a:p>
          </p:txBody>
        </p:sp>
        <p:sp>
          <p:nvSpPr>
            <p:cNvPr id="70" name="平行四边形 69"/>
            <p:cNvSpPr/>
            <p:nvPr/>
          </p:nvSpPr>
          <p:spPr>
            <a:xfrm>
              <a:off x="6492" y="3119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42735" y="1188085"/>
            <a:ext cx="1759585" cy="743585"/>
            <a:chOff x="10462" y="2096"/>
            <a:chExt cx="2771" cy="1171"/>
          </a:xfrm>
        </p:grpSpPr>
        <p:sp>
          <p:nvSpPr>
            <p:cNvPr id="64" name="平行四边形 63"/>
            <p:cNvSpPr/>
            <p:nvPr/>
          </p:nvSpPr>
          <p:spPr>
            <a:xfrm>
              <a:off x="10462" y="3028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832" y="2096"/>
              <a:ext cx="1750" cy="1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3600" b="1" i="1" dirty="0">
                  <a:solidFill>
                    <a:schemeClr val="bg1"/>
                  </a:solidFill>
                  <a:effectLst>
                    <a:reflection blurRad="6350" stA="55000" endA="50" endPos="40000" dir="5400000" sy="-100000" algn="bl" rotWithShape="0"/>
                  </a:effectLst>
                </a:rPr>
                <a:t>行动</a:t>
              </a:r>
              <a:endParaRPr lang="zh-CN" altLang="en-US" sz="3600" b="1" i="1" dirty="0">
                <a:solidFill>
                  <a:schemeClr val="bg1"/>
                </a:solidFill>
                <a:effectLst>
                  <a:reflection blurRad="6350" stA="55000" endA="50" endPos="40000" dir="5400000" sy="-100000" algn="bl" rotWithShape="0"/>
                </a:effectLst>
              </a:endParaRPr>
            </a:p>
          </p:txBody>
        </p:sp>
        <p:sp>
          <p:nvSpPr>
            <p:cNvPr id="71" name="平行四边形 70"/>
            <p:cNvSpPr/>
            <p:nvPr/>
          </p:nvSpPr>
          <p:spPr>
            <a:xfrm>
              <a:off x="10743" y="3119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393555" y="1188085"/>
            <a:ext cx="1699895" cy="743585"/>
            <a:chOff x="14794" y="2096"/>
            <a:chExt cx="2677" cy="1171"/>
          </a:xfrm>
        </p:grpSpPr>
        <p:sp>
          <p:nvSpPr>
            <p:cNvPr id="65" name="平行四边形 64"/>
            <p:cNvSpPr/>
            <p:nvPr/>
          </p:nvSpPr>
          <p:spPr>
            <a:xfrm>
              <a:off x="14794" y="3028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121" y="2096"/>
              <a:ext cx="1750" cy="11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3600" b="1" i="1" dirty="0">
                  <a:solidFill>
                    <a:schemeClr val="bg1"/>
                  </a:solidFill>
                  <a:effectLst>
                    <a:reflection blurRad="6350" stA="55000" endA="50" endPos="40000" dir="5400000" sy="-100000" algn="bl" rotWithShape="0"/>
                  </a:effectLst>
                </a:rPr>
                <a:t>成果</a:t>
              </a:r>
              <a:endParaRPr lang="zh-CN" altLang="en-US" sz="3600" b="1" i="1" dirty="0">
                <a:solidFill>
                  <a:schemeClr val="bg1"/>
                </a:solidFill>
                <a:effectLst>
                  <a:reflection blurRad="6350" stA="55000" endA="50" endPos="40000" dir="5400000" sy="-100000" algn="bl" rotWithShape="0"/>
                </a:effectLst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>
              <a:off x="14981" y="3119"/>
              <a:ext cx="2491" cy="149"/>
            </a:xfrm>
            <a:prstGeom prst="parallelogram">
              <a:avLst>
                <a:gd name="adj" fmla="val 9462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rgbClr val="00B0F0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sym typeface="+mn-ea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4333240" y="2660015"/>
            <a:ext cx="1252220" cy="370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30000"/>
              </a:lnSpc>
              <a:buNone/>
            </a:pPr>
            <a:r>
              <a:rPr lang="zh-CN" altLang="zh-CN" sz="1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主数据管理</a:t>
            </a:r>
            <a:endParaRPr lang="zh-CN" altLang="zh-CN" sz="1400" b="1" dirty="0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7000" y="2660015"/>
            <a:ext cx="396240" cy="39624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937000" y="5455285"/>
            <a:ext cx="1423670" cy="396240"/>
            <a:chOff x="6200" y="8455"/>
            <a:chExt cx="2242" cy="624"/>
          </a:xfrm>
        </p:grpSpPr>
        <p:sp>
          <p:nvSpPr>
            <p:cNvPr id="20" name="文本框 19"/>
            <p:cNvSpPr txBox="1"/>
            <p:nvPr/>
          </p:nvSpPr>
          <p:spPr>
            <a:xfrm>
              <a:off x="7034" y="8596"/>
              <a:ext cx="1408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lvl="0" algn="l">
                <a:buClrTx/>
                <a:buSzTx/>
                <a:buFontTx/>
              </a:pPr>
              <a:r>
                <a:rPr kumimoji="1" lang="zh-CN" altLang="en-US" sz="1400" b="1">
                  <a:solidFill>
                    <a:srgbClr val="FFCB1D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智能数仓</a:t>
              </a:r>
              <a:endParaRPr kumimoji="1" lang="zh-CN" altLang="en-US" sz="1400" b="1">
                <a:solidFill>
                  <a:srgbClr val="FFCB1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00" y="8455"/>
              <a:ext cx="623" cy="624"/>
            </a:xfrm>
            <a:prstGeom prst="rect">
              <a:avLst/>
            </a:prstGeom>
          </p:spPr>
        </p:pic>
      </p:grpSp>
      <p:pic>
        <p:nvPicPr>
          <p:cNvPr id="155" name="图片 154" descr="数据采集"/>
          <p:cNvPicPr>
            <a:picLocks noChangeAspect="1"/>
          </p:cNvPicPr>
          <p:nvPr/>
        </p:nvPicPr>
        <p:blipFill>
          <a:blip r:embed="rId3" cstate="hqprint">
            <a:biLevel thresh="50000"/>
          </a:blip>
          <a:stretch>
            <a:fillRect/>
          </a:stretch>
        </p:blipFill>
        <p:spPr>
          <a:xfrm>
            <a:off x="3937000" y="4126305"/>
            <a:ext cx="431782" cy="324000"/>
          </a:xfrm>
          <a:prstGeom prst="rect">
            <a:avLst/>
          </a:prstGeom>
          <a:ln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4441825" y="4079240"/>
            <a:ext cx="1252220" cy="370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>
              <a:lnSpc>
                <a:spcPct val="130000"/>
              </a:lnSpc>
              <a:buNone/>
            </a:pPr>
            <a:r>
              <a:rPr lang="zh-CN" altLang="zh-CN" sz="1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数据中台</a:t>
            </a:r>
            <a:endParaRPr lang="zh-CN" altLang="zh-CN" sz="1400" b="1" dirty="0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instructor-giving-a-lecture-with-circular-graphic-on-screen_43194"/>
          <p:cNvSpPr/>
          <p:nvPr/>
        </p:nvSpPr>
        <p:spPr>
          <a:xfrm>
            <a:off x="3782695" y="6054725"/>
            <a:ext cx="421005" cy="370205"/>
          </a:xfrm>
          <a:custGeom>
            <a:avLst/>
            <a:gdLst>
              <a:gd name="connsiteX0" fmla="*/ 121763 h 600884"/>
              <a:gd name="connsiteY0" fmla="*/ 121763 h 600884"/>
              <a:gd name="connsiteX1" fmla="*/ 121763 h 600884"/>
              <a:gd name="connsiteY1" fmla="*/ 121763 h 600884"/>
              <a:gd name="connsiteX2" fmla="*/ 121763 h 600884"/>
              <a:gd name="connsiteY2" fmla="*/ 121763 h 600884"/>
              <a:gd name="connsiteX3" fmla="*/ 121763 h 600884"/>
              <a:gd name="connsiteY3" fmla="*/ 121763 h 600884"/>
              <a:gd name="connsiteX4" fmla="*/ 121763 h 600884"/>
              <a:gd name="connsiteY4" fmla="*/ 121763 h 600884"/>
              <a:gd name="connsiteX5" fmla="*/ 121763 h 600884"/>
              <a:gd name="connsiteY5" fmla="*/ 121763 h 600884"/>
              <a:gd name="connsiteX6" fmla="*/ 121763 h 600884"/>
              <a:gd name="connsiteY6" fmla="*/ 121763 h 600884"/>
              <a:gd name="connsiteX7" fmla="*/ 121763 h 600884"/>
              <a:gd name="connsiteY7" fmla="*/ 121763 h 600884"/>
              <a:gd name="connsiteX8" fmla="*/ 121763 h 600884"/>
              <a:gd name="connsiteY8" fmla="*/ 121763 h 600884"/>
              <a:gd name="connsiteX9" fmla="*/ 121763 h 600884"/>
              <a:gd name="connsiteY9" fmla="*/ 121763 h 600884"/>
              <a:gd name="connsiteX10" fmla="*/ 121763 h 600884"/>
              <a:gd name="connsiteY10" fmla="*/ 121763 h 600884"/>
              <a:gd name="connsiteX11" fmla="*/ 121763 h 600884"/>
              <a:gd name="connsiteY11" fmla="*/ 121763 h 600884"/>
              <a:gd name="connsiteX12" fmla="*/ 121763 h 600884"/>
              <a:gd name="connsiteY12" fmla="*/ 121763 h 600884"/>
              <a:gd name="connsiteX13" fmla="*/ 121763 h 600884"/>
              <a:gd name="connsiteY13" fmla="*/ 121763 h 600884"/>
              <a:gd name="connsiteX14" fmla="*/ 121763 h 600884"/>
              <a:gd name="connsiteY14" fmla="*/ 121763 h 600884"/>
              <a:gd name="connsiteX15" fmla="*/ 121763 h 600884"/>
              <a:gd name="connsiteY15" fmla="*/ 121763 h 600884"/>
              <a:gd name="connsiteX16" fmla="*/ 121763 h 600884"/>
              <a:gd name="connsiteY16" fmla="*/ 121763 h 600884"/>
              <a:gd name="connsiteX17" fmla="*/ 121763 h 600884"/>
              <a:gd name="connsiteY17" fmla="*/ 121763 h 600884"/>
              <a:gd name="connsiteX18" fmla="*/ 121763 h 600884"/>
              <a:gd name="connsiteY18" fmla="*/ 121763 h 600884"/>
              <a:gd name="connsiteX19" fmla="*/ 121763 h 600884"/>
              <a:gd name="connsiteY19" fmla="*/ 121763 h 600884"/>
              <a:gd name="connsiteX20" fmla="*/ 121763 h 600884"/>
              <a:gd name="connsiteY20" fmla="*/ 121763 h 600884"/>
              <a:gd name="connsiteX21" fmla="*/ 121763 h 600884"/>
              <a:gd name="connsiteY21" fmla="*/ 121763 h 600884"/>
              <a:gd name="connsiteX22" fmla="*/ 121763 h 600884"/>
              <a:gd name="connsiteY22" fmla="*/ 121763 h 600884"/>
              <a:gd name="connsiteX23" fmla="*/ 121763 h 600884"/>
              <a:gd name="connsiteY23" fmla="*/ 121763 h 600884"/>
              <a:gd name="connsiteX24" fmla="*/ 121763 h 600884"/>
              <a:gd name="connsiteY24" fmla="*/ 121763 h 600884"/>
              <a:gd name="connsiteX25" fmla="*/ 121763 h 600884"/>
              <a:gd name="connsiteY25" fmla="*/ 121763 h 600884"/>
              <a:gd name="connsiteX26" fmla="*/ 121763 h 600884"/>
              <a:gd name="connsiteY26" fmla="*/ 121763 h 600884"/>
              <a:gd name="connsiteX27" fmla="*/ 121763 h 600884"/>
              <a:gd name="connsiteY27" fmla="*/ 121763 h 600884"/>
              <a:gd name="connsiteX28" fmla="*/ 121763 h 600884"/>
              <a:gd name="connsiteY28" fmla="*/ 121763 h 600884"/>
              <a:gd name="connsiteX29" fmla="*/ 121763 h 600884"/>
              <a:gd name="connsiteY29" fmla="*/ 121763 h 600884"/>
              <a:gd name="connsiteX30" fmla="*/ 121763 h 600884"/>
              <a:gd name="connsiteY30" fmla="*/ 121763 h 600884"/>
              <a:gd name="connsiteX31" fmla="*/ 121763 h 600884"/>
              <a:gd name="connsiteY31" fmla="*/ 121763 h 600884"/>
              <a:gd name="connsiteX32" fmla="*/ 121763 h 600884"/>
              <a:gd name="connsiteY32" fmla="*/ 121763 h 600884"/>
              <a:gd name="connsiteX33" fmla="*/ 121763 h 600884"/>
              <a:gd name="connsiteY33" fmla="*/ 121763 h 600884"/>
              <a:gd name="connsiteX34" fmla="*/ 121763 h 600884"/>
              <a:gd name="connsiteY34" fmla="*/ 121763 h 600884"/>
              <a:gd name="connsiteX35" fmla="*/ 121763 h 600884"/>
              <a:gd name="connsiteY35" fmla="*/ 121763 h 600884"/>
              <a:gd name="connsiteX36" fmla="*/ 121763 h 600884"/>
              <a:gd name="connsiteY36" fmla="*/ 121763 h 600884"/>
              <a:gd name="connsiteX37" fmla="*/ 121763 h 600884"/>
              <a:gd name="connsiteY37" fmla="*/ 121763 h 600884"/>
              <a:gd name="connsiteX38" fmla="*/ 121763 h 600884"/>
              <a:gd name="connsiteY38" fmla="*/ 121763 h 600884"/>
              <a:gd name="connsiteX39" fmla="*/ 121763 h 600884"/>
              <a:gd name="connsiteY39" fmla="*/ 121763 h 600884"/>
              <a:gd name="connsiteX40" fmla="*/ 121763 h 600884"/>
              <a:gd name="connsiteY40" fmla="*/ 121763 h 600884"/>
              <a:gd name="connsiteX41" fmla="*/ 121763 h 600884"/>
              <a:gd name="connsiteY41" fmla="*/ 121763 h 600884"/>
              <a:gd name="connsiteX42" fmla="*/ 121763 h 600884"/>
              <a:gd name="connsiteY42" fmla="*/ 121763 h 600884"/>
              <a:gd name="connsiteX43" fmla="*/ 121763 h 600884"/>
              <a:gd name="connsiteY43" fmla="*/ 121763 h 600884"/>
              <a:gd name="connsiteX44" fmla="*/ 121763 h 600884"/>
              <a:gd name="connsiteY44" fmla="*/ 121763 h 600884"/>
              <a:gd name="connsiteX45" fmla="*/ 121763 h 600884"/>
              <a:gd name="connsiteY45" fmla="*/ 121763 h 600884"/>
              <a:gd name="connsiteX46" fmla="*/ 121763 h 600884"/>
              <a:gd name="connsiteY46" fmla="*/ 121763 h 600884"/>
              <a:gd name="connsiteX47" fmla="*/ 121763 h 600884"/>
              <a:gd name="connsiteY47" fmla="*/ 121763 h 600884"/>
              <a:gd name="connsiteX48" fmla="*/ 121763 h 600884"/>
              <a:gd name="connsiteY48" fmla="*/ 121763 h 600884"/>
              <a:gd name="connsiteX49" fmla="*/ 121763 h 600884"/>
              <a:gd name="connsiteY49" fmla="*/ 121763 h 600884"/>
              <a:gd name="connsiteX50" fmla="*/ 121763 h 600884"/>
              <a:gd name="connsiteY50" fmla="*/ 121763 h 600884"/>
              <a:gd name="connsiteX51" fmla="*/ 121763 h 600884"/>
              <a:gd name="connsiteY51" fmla="*/ 121763 h 600884"/>
              <a:gd name="connsiteX52" fmla="*/ 121763 h 600884"/>
              <a:gd name="connsiteY52" fmla="*/ 121763 h 600884"/>
              <a:gd name="connsiteX53" fmla="*/ 121763 h 600884"/>
              <a:gd name="connsiteY53" fmla="*/ 121763 h 600884"/>
              <a:gd name="connsiteX54" fmla="*/ 121763 h 600884"/>
              <a:gd name="connsiteY54" fmla="*/ 121763 h 600884"/>
              <a:gd name="connsiteX55" fmla="*/ 121763 h 600884"/>
              <a:gd name="connsiteY55" fmla="*/ 121763 h 600884"/>
              <a:gd name="connsiteX56" fmla="*/ 121763 h 600884"/>
              <a:gd name="connsiteY56" fmla="*/ 121763 h 600884"/>
              <a:gd name="connsiteX57" fmla="*/ 121763 h 600884"/>
              <a:gd name="connsiteY57" fmla="*/ 121763 h 600884"/>
              <a:gd name="connsiteX58" fmla="*/ 121763 h 600884"/>
              <a:gd name="connsiteY58" fmla="*/ 121763 h 600884"/>
              <a:gd name="connsiteX59" fmla="*/ 121763 h 600884"/>
              <a:gd name="connsiteY59" fmla="*/ 121763 h 600884"/>
              <a:gd name="connsiteX60" fmla="*/ 121763 h 600884"/>
              <a:gd name="connsiteY60" fmla="*/ 121763 h 600884"/>
              <a:gd name="connsiteX61" fmla="*/ 121763 h 600884"/>
              <a:gd name="connsiteY61" fmla="*/ 121763 h 600884"/>
              <a:gd name="connsiteX62" fmla="*/ 121763 h 600884"/>
              <a:gd name="connsiteY62" fmla="*/ 121763 h 600884"/>
              <a:gd name="connsiteX63" fmla="*/ 121763 h 600884"/>
              <a:gd name="connsiteY63" fmla="*/ 121763 h 600884"/>
              <a:gd name="connsiteX64" fmla="*/ 121763 h 600884"/>
              <a:gd name="connsiteY64" fmla="*/ 121763 h 600884"/>
              <a:gd name="connsiteX65" fmla="*/ 121763 h 600884"/>
              <a:gd name="connsiteY65" fmla="*/ 121763 h 600884"/>
              <a:gd name="connsiteX66" fmla="*/ 121763 h 600884"/>
              <a:gd name="connsiteY66" fmla="*/ 121763 h 600884"/>
              <a:gd name="connsiteX67" fmla="*/ 121763 h 600884"/>
              <a:gd name="connsiteY67" fmla="*/ 121763 h 600884"/>
              <a:gd name="connsiteX68" fmla="*/ 121763 h 600884"/>
              <a:gd name="connsiteY68" fmla="*/ 121763 h 600884"/>
              <a:gd name="connsiteX69" fmla="*/ 121763 h 600884"/>
              <a:gd name="connsiteY69" fmla="*/ 121763 h 600884"/>
              <a:gd name="connsiteX70" fmla="*/ 121763 h 600884"/>
              <a:gd name="connsiteY70" fmla="*/ 121763 h 600884"/>
              <a:gd name="connsiteX71" fmla="*/ 121763 h 600884"/>
              <a:gd name="connsiteY71" fmla="*/ 121763 h 600884"/>
              <a:gd name="connsiteX72" fmla="*/ 121763 h 600884"/>
              <a:gd name="connsiteY72" fmla="*/ 121763 h 600884"/>
              <a:gd name="connsiteX73" fmla="*/ 121763 h 600884"/>
              <a:gd name="connsiteY73" fmla="*/ 121763 h 600884"/>
              <a:gd name="connsiteX74" fmla="*/ 121763 h 600884"/>
              <a:gd name="connsiteY74" fmla="*/ 121763 h 600884"/>
              <a:gd name="connsiteX75" fmla="*/ 121763 h 600884"/>
              <a:gd name="connsiteY75" fmla="*/ 121763 h 600884"/>
              <a:gd name="connsiteX76" fmla="*/ 121763 h 600884"/>
              <a:gd name="connsiteY76" fmla="*/ 121763 h 600884"/>
              <a:gd name="connsiteX77" fmla="*/ 121763 h 600884"/>
              <a:gd name="connsiteY77" fmla="*/ 121763 h 600884"/>
              <a:gd name="connsiteX78" fmla="*/ 121763 h 600884"/>
              <a:gd name="connsiteY78" fmla="*/ 121763 h 600884"/>
              <a:gd name="connsiteX79" fmla="*/ 121763 h 600884"/>
              <a:gd name="connsiteY79" fmla="*/ 121763 h 600884"/>
              <a:gd name="connsiteX80" fmla="*/ 121763 h 600884"/>
              <a:gd name="connsiteY80" fmla="*/ 121763 h 600884"/>
              <a:gd name="connsiteX81" fmla="*/ 121763 h 600884"/>
              <a:gd name="connsiteY81" fmla="*/ 121763 h 600884"/>
              <a:gd name="connsiteX82" fmla="*/ 121763 h 600884"/>
              <a:gd name="connsiteY82" fmla="*/ 121763 h 600884"/>
              <a:gd name="connsiteX83" fmla="*/ 121763 h 600884"/>
              <a:gd name="connsiteY83" fmla="*/ 121763 h 600884"/>
              <a:gd name="connsiteX84" fmla="*/ 121763 h 600884"/>
              <a:gd name="connsiteY84" fmla="*/ 121763 h 600884"/>
              <a:gd name="connsiteX85" fmla="*/ 121763 h 600884"/>
              <a:gd name="connsiteY85" fmla="*/ 121763 h 600884"/>
              <a:gd name="connsiteX86" fmla="*/ 121763 h 600884"/>
              <a:gd name="connsiteY86" fmla="*/ 121763 h 600884"/>
              <a:gd name="connsiteX87" fmla="*/ 121763 h 600884"/>
              <a:gd name="connsiteY87" fmla="*/ 121763 h 600884"/>
              <a:gd name="connsiteX88" fmla="*/ 121763 h 600884"/>
              <a:gd name="connsiteY88" fmla="*/ 121763 h 600884"/>
              <a:gd name="connsiteX89" fmla="*/ 121763 h 600884"/>
              <a:gd name="connsiteY89" fmla="*/ 121763 h 600884"/>
              <a:gd name="connsiteX90" fmla="*/ 121763 h 600884"/>
              <a:gd name="connsiteY90" fmla="*/ 121763 h 600884"/>
              <a:gd name="connsiteX91" fmla="*/ 121763 h 600884"/>
              <a:gd name="connsiteY91" fmla="*/ 121763 h 600884"/>
              <a:gd name="connsiteX92" fmla="*/ 121763 h 600884"/>
              <a:gd name="connsiteY92" fmla="*/ 121763 h 600884"/>
              <a:gd name="connsiteX93" fmla="*/ 121763 h 600884"/>
              <a:gd name="connsiteY93" fmla="*/ 121763 h 600884"/>
              <a:gd name="connsiteX94" fmla="*/ 121763 h 600884"/>
              <a:gd name="connsiteY94" fmla="*/ 121763 h 600884"/>
              <a:gd name="connsiteX95" fmla="*/ 121763 h 600884"/>
              <a:gd name="connsiteY95" fmla="*/ 121763 h 600884"/>
              <a:gd name="connsiteX96" fmla="*/ 121763 h 600884"/>
              <a:gd name="connsiteY96" fmla="*/ 121763 h 600884"/>
              <a:gd name="connsiteX97" fmla="*/ 121763 h 600884"/>
              <a:gd name="connsiteY97" fmla="*/ 121763 h 600884"/>
              <a:gd name="connsiteX98" fmla="*/ 121763 h 600884"/>
              <a:gd name="connsiteY98" fmla="*/ 121763 h 600884"/>
              <a:gd name="connsiteX99" fmla="*/ 121763 h 600884"/>
              <a:gd name="connsiteY99" fmla="*/ 121763 h 600884"/>
              <a:gd name="connsiteX100" fmla="*/ 121763 h 600884"/>
              <a:gd name="connsiteY100" fmla="*/ 121763 h 600884"/>
              <a:gd name="connsiteX101" fmla="*/ 121763 h 600884"/>
              <a:gd name="connsiteY101" fmla="*/ 121763 h 600884"/>
              <a:gd name="connsiteX102" fmla="*/ 121763 h 600884"/>
              <a:gd name="connsiteY102" fmla="*/ 121763 h 600884"/>
              <a:gd name="connsiteX103" fmla="*/ 121763 h 600884"/>
              <a:gd name="connsiteY103" fmla="*/ 121763 h 600884"/>
              <a:gd name="connsiteX104" fmla="*/ 121763 h 600884"/>
              <a:gd name="connsiteY104" fmla="*/ 121763 h 600884"/>
              <a:gd name="connsiteX105" fmla="*/ 121763 h 600884"/>
              <a:gd name="connsiteY105" fmla="*/ 121763 h 600884"/>
              <a:gd name="connsiteX106" fmla="*/ 121763 h 600884"/>
              <a:gd name="connsiteY106" fmla="*/ 121763 h 600884"/>
              <a:gd name="connsiteX107" fmla="*/ 121763 h 600884"/>
              <a:gd name="connsiteY107" fmla="*/ 121763 h 600884"/>
              <a:gd name="connsiteX108" fmla="*/ 121763 h 600884"/>
              <a:gd name="connsiteY108" fmla="*/ 121763 h 600884"/>
              <a:gd name="connsiteX109" fmla="*/ 121763 h 600884"/>
              <a:gd name="connsiteY109" fmla="*/ 121763 h 600884"/>
              <a:gd name="connsiteX110" fmla="*/ 121763 h 600884"/>
              <a:gd name="connsiteY110" fmla="*/ 121763 h 600884"/>
              <a:gd name="connsiteX111" fmla="*/ 121763 h 600884"/>
              <a:gd name="connsiteY111" fmla="*/ 121763 h 600884"/>
              <a:gd name="connsiteX112" fmla="*/ 121763 h 600884"/>
              <a:gd name="connsiteY112" fmla="*/ 121763 h 600884"/>
              <a:gd name="connsiteX113" fmla="*/ 121763 h 600884"/>
              <a:gd name="connsiteY113" fmla="*/ 121763 h 600884"/>
              <a:gd name="connsiteX114" fmla="*/ 121763 h 600884"/>
              <a:gd name="connsiteY114" fmla="*/ 121763 h 600884"/>
              <a:gd name="connsiteX115" fmla="*/ 121763 h 600884"/>
              <a:gd name="connsiteY115" fmla="*/ 121763 h 600884"/>
              <a:gd name="connsiteX116" fmla="*/ 121763 h 600884"/>
              <a:gd name="connsiteY116" fmla="*/ 121763 h 600884"/>
              <a:gd name="connsiteX117" fmla="*/ 121763 h 600884"/>
              <a:gd name="connsiteY117" fmla="*/ 121763 h 600884"/>
              <a:gd name="connsiteX118" fmla="*/ 121763 h 600884"/>
              <a:gd name="connsiteY118" fmla="*/ 121763 h 600884"/>
              <a:gd name="connsiteX119" fmla="*/ 121763 h 600884"/>
              <a:gd name="connsiteY119" fmla="*/ 121763 h 600884"/>
              <a:gd name="connsiteX120" fmla="*/ 121763 h 600884"/>
              <a:gd name="connsiteY120" fmla="*/ 121763 h 600884"/>
              <a:gd name="connsiteX121" fmla="*/ 121763 h 600884"/>
              <a:gd name="connsiteY121" fmla="*/ 121763 h 600884"/>
              <a:gd name="connsiteX122" fmla="*/ 121763 h 600884"/>
              <a:gd name="connsiteY122" fmla="*/ 121763 h 6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597041" h="524623">
                <a:moveTo>
                  <a:pt x="511060" y="318176"/>
                </a:moveTo>
                <a:lnTo>
                  <a:pt x="555430" y="318176"/>
                </a:lnTo>
                <a:lnTo>
                  <a:pt x="555430" y="328291"/>
                </a:lnTo>
                <a:lnTo>
                  <a:pt x="511060" y="328291"/>
                </a:lnTo>
                <a:close/>
                <a:moveTo>
                  <a:pt x="511060" y="298175"/>
                </a:moveTo>
                <a:lnTo>
                  <a:pt x="555430" y="298175"/>
                </a:lnTo>
                <a:lnTo>
                  <a:pt x="555430" y="309670"/>
                </a:lnTo>
                <a:lnTo>
                  <a:pt x="511060" y="309670"/>
                </a:lnTo>
                <a:close/>
                <a:moveTo>
                  <a:pt x="511060" y="279554"/>
                </a:moveTo>
                <a:lnTo>
                  <a:pt x="555430" y="279554"/>
                </a:lnTo>
                <a:lnTo>
                  <a:pt x="555430" y="291049"/>
                </a:lnTo>
                <a:lnTo>
                  <a:pt x="511060" y="291049"/>
                </a:lnTo>
                <a:close/>
                <a:moveTo>
                  <a:pt x="511060" y="260932"/>
                </a:moveTo>
                <a:lnTo>
                  <a:pt x="555430" y="260932"/>
                </a:lnTo>
                <a:lnTo>
                  <a:pt x="555430" y="270818"/>
                </a:lnTo>
                <a:lnTo>
                  <a:pt x="511060" y="270818"/>
                </a:lnTo>
                <a:close/>
                <a:moveTo>
                  <a:pt x="511060" y="242311"/>
                </a:moveTo>
                <a:lnTo>
                  <a:pt x="555430" y="242311"/>
                </a:lnTo>
                <a:lnTo>
                  <a:pt x="555430" y="253576"/>
                </a:lnTo>
                <a:lnTo>
                  <a:pt x="511060" y="253576"/>
                </a:lnTo>
                <a:close/>
                <a:moveTo>
                  <a:pt x="436378" y="240701"/>
                </a:moveTo>
                <a:lnTo>
                  <a:pt x="489449" y="240701"/>
                </a:lnTo>
                <a:cubicBezTo>
                  <a:pt x="488015" y="265059"/>
                  <a:pt x="476540" y="286552"/>
                  <a:pt x="460762" y="302313"/>
                </a:cubicBezTo>
                <a:lnTo>
                  <a:pt x="423469" y="265059"/>
                </a:lnTo>
                <a:cubicBezTo>
                  <a:pt x="430641" y="257895"/>
                  <a:pt x="434944" y="250731"/>
                  <a:pt x="436378" y="240701"/>
                </a:cubicBezTo>
                <a:close/>
                <a:moveTo>
                  <a:pt x="386069" y="146214"/>
                </a:moveTo>
                <a:lnTo>
                  <a:pt x="386069" y="199256"/>
                </a:lnTo>
                <a:cubicBezTo>
                  <a:pt x="367412" y="200690"/>
                  <a:pt x="353060" y="216459"/>
                  <a:pt x="353060" y="235096"/>
                </a:cubicBezTo>
                <a:cubicBezTo>
                  <a:pt x="353060" y="253732"/>
                  <a:pt x="370282" y="270935"/>
                  <a:pt x="388940" y="270935"/>
                </a:cubicBezTo>
                <a:cubicBezTo>
                  <a:pt x="397551" y="270935"/>
                  <a:pt x="406162" y="266634"/>
                  <a:pt x="411902" y="262334"/>
                </a:cubicBezTo>
                <a:lnTo>
                  <a:pt x="449217" y="299607"/>
                </a:lnTo>
                <a:cubicBezTo>
                  <a:pt x="433430" y="313943"/>
                  <a:pt x="411902" y="322544"/>
                  <a:pt x="388940" y="322544"/>
                </a:cubicBezTo>
                <a:cubicBezTo>
                  <a:pt x="340144" y="322544"/>
                  <a:pt x="301394" y="283837"/>
                  <a:pt x="301394" y="235096"/>
                </a:cubicBezTo>
                <a:cubicBezTo>
                  <a:pt x="301394" y="187788"/>
                  <a:pt x="338709" y="147648"/>
                  <a:pt x="386069" y="146214"/>
                </a:cubicBezTo>
                <a:close/>
                <a:moveTo>
                  <a:pt x="391973" y="143225"/>
                </a:moveTo>
                <a:cubicBezTo>
                  <a:pt x="393407" y="143225"/>
                  <a:pt x="393407" y="143225"/>
                  <a:pt x="394841" y="143225"/>
                </a:cubicBezTo>
                <a:cubicBezTo>
                  <a:pt x="443601" y="143225"/>
                  <a:pt x="482322" y="183356"/>
                  <a:pt x="482322" y="232087"/>
                </a:cubicBezTo>
                <a:cubicBezTo>
                  <a:pt x="482322" y="232087"/>
                  <a:pt x="482322" y="233521"/>
                  <a:pt x="482322" y="234954"/>
                </a:cubicBezTo>
                <a:lnTo>
                  <a:pt x="430694" y="234954"/>
                </a:lnTo>
                <a:cubicBezTo>
                  <a:pt x="430694" y="233521"/>
                  <a:pt x="430694" y="232087"/>
                  <a:pt x="430694" y="232087"/>
                </a:cubicBezTo>
                <a:cubicBezTo>
                  <a:pt x="430694" y="212022"/>
                  <a:pt x="414919" y="196256"/>
                  <a:pt x="394841" y="196256"/>
                </a:cubicBezTo>
                <a:cubicBezTo>
                  <a:pt x="393407" y="196256"/>
                  <a:pt x="393407" y="196256"/>
                  <a:pt x="391973" y="196256"/>
                </a:cubicBezTo>
                <a:close/>
                <a:moveTo>
                  <a:pt x="209538" y="117542"/>
                </a:moveTo>
                <a:lnTo>
                  <a:pt x="209538" y="179177"/>
                </a:lnTo>
                <a:lnTo>
                  <a:pt x="281298" y="213579"/>
                </a:lnTo>
                <a:lnTo>
                  <a:pt x="281298" y="258014"/>
                </a:lnTo>
                <a:lnTo>
                  <a:pt x="209538" y="225046"/>
                </a:lnTo>
                <a:lnTo>
                  <a:pt x="209538" y="341150"/>
                </a:lnTo>
                <a:lnTo>
                  <a:pt x="367410" y="341150"/>
                </a:lnTo>
                <a:lnTo>
                  <a:pt x="394679" y="341150"/>
                </a:lnTo>
                <a:lnTo>
                  <a:pt x="571208" y="341150"/>
                </a:lnTo>
                <a:lnTo>
                  <a:pt x="571208" y="117542"/>
                </a:lnTo>
                <a:close/>
                <a:moveTo>
                  <a:pt x="363104" y="73107"/>
                </a:moveTo>
                <a:lnTo>
                  <a:pt x="410466" y="73107"/>
                </a:lnTo>
                <a:lnTo>
                  <a:pt x="410466" y="93174"/>
                </a:lnTo>
                <a:lnTo>
                  <a:pt x="588430" y="93174"/>
                </a:lnTo>
                <a:lnTo>
                  <a:pt x="597041" y="93174"/>
                </a:lnTo>
                <a:lnTo>
                  <a:pt x="597041" y="117542"/>
                </a:lnTo>
                <a:lnTo>
                  <a:pt x="588430" y="117542"/>
                </a:lnTo>
                <a:lnTo>
                  <a:pt x="588430" y="358350"/>
                </a:lnTo>
                <a:lnTo>
                  <a:pt x="394679" y="358350"/>
                </a:lnTo>
                <a:lnTo>
                  <a:pt x="394679" y="402785"/>
                </a:lnTo>
                <a:lnTo>
                  <a:pt x="490837" y="511723"/>
                </a:lnTo>
                <a:lnTo>
                  <a:pt x="456392" y="511723"/>
                </a:lnTo>
                <a:lnTo>
                  <a:pt x="390373" y="438620"/>
                </a:lnTo>
                <a:lnTo>
                  <a:pt x="390373" y="511723"/>
                </a:lnTo>
                <a:lnTo>
                  <a:pt x="370280" y="511723"/>
                </a:lnTo>
                <a:lnTo>
                  <a:pt x="370280" y="438620"/>
                </a:lnTo>
                <a:lnTo>
                  <a:pt x="305696" y="511723"/>
                </a:lnTo>
                <a:lnTo>
                  <a:pt x="271252" y="511723"/>
                </a:lnTo>
                <a:lnTo>
                  <a:pt x="367410" y="402785"/>
                </a:lnTo>
                <a:lnTo>
                  <a:pt x="367410" y="358350"/>
                </a:lnTo>
                <a:lnTo>
                  <a:pt x="192316" y="358350"/>
                </a:lnTo>
                <a:lnTo>
                  <a:pt x="192316" y="217879"/>
                </a:lnTo>
                <a:lnTo>
                  <a:pt x="169353" y="207845"/>
                </a:lnTo>
                <a:lnTo>
                  <a:pt x="163612" y="329683"/>
                </a:lnTo>
                <a:lnTo>
                  <a:pt x="159307" y="329683"/>
                </a:lnTo>
                <a:lnTo>
                  <a:pt x="159307" y="346883"/>
                </a:lnTo>
                <a:lnTo>
                  <a:pt x="159307" y="359784"/>
                </a:lnTo>
                <a:lnTo>
                  <a:pt x="159307" y="490222"/>
                </a:lnTo>
                <a:lnTo>
                  <a:pt x="165047" y="490222"/>
                </a:lnTo>
                <a:lnTo>
                  <a:pt x="193751" y="497389"/>
                </a:lnTo>
                <a:lnTo>
                  <a:pt x="193751" y="524623"/>
                </a:lnTo>
                <a:lnTo>
                  <a:pt x="169353" y="524623"/>
                </a:lnTo>
                <a:lnTo>
                  <a:pt x="139214" y="520323"/>
                </a:lnTo>
                <a:lnTo>
                  <a:pt x="139214" y="524623"/>
                </a:lnTo>
                <a:lnTo>
                  <a:pt x="106204" y="524623"/>
                </a:lnTo>
                <a:lnTo>
                  <a:pt x="106204" y="494522"/>
                </a:lnTo>
                <a:lnTo>
                  <a:pt x="106204" y="490222"/>
                </a:lnTo>
                <a:lnTo>
                  <a:pt x="106204" y="359784"/>
                </a:lnTo>
                <a:lnTo>
                  <a:pt x="87547" y="359784"/>
                </a:lnTo>
                <a:lnTo>
                  <a:pt x="87547" y="490222"/>
                </a:lnTo>
                <a:lnTo>
                  <a:pt x="87547" y="494522"/>
                </a:lnTo>
                <a:lnTo>
                  <a:pt x="87547" y="524623"/>
                </a:lnTo>
                <a:lnTo>
                  <a:pt x="54537" y="524623"/>
                </a:lnTo>
                <a:lnTo>
                  <a:pt x="54537" y="520323"/>
                </a:lnTo>
                <a:lnTo>
                  <a:pt x="25834" y="524623"/>
                </a:lnTo>
                <a:lnTo>
                  <a:pt x="0" y="524623"/>
                </a:lnTo>
                <a:lnTo>
                  <a:pt x="0" y="497389"/>
                </a:lnTo>
                <a:lnTo>
                  <a:pt x="30139" y="490222"/>
                </a:lnTo>
                <a:lnTo>
                  <a:pt x="34445" y="490222"/>
                </a:lnTo>
                <a:lnTo>
                  <a:pt x="34445" y="359784"/>
                </a:lnTo>
                <a:lnTo>
                  <a:pt x="34445" y="346883"/>
                </a:lnTo>
                <a:lnTo>
                  <a:pt x="34445" y="329683"/>
                </a:lnTo>
                <a:lnTo>
                  <a:pt x="31574" y="329683"/>
                </a:lnTo>
                <a:lnTo>
                  <a:pt x="30139" y="302448"/>
                </a:lnTo>
                <a:lnTo>
                  <a:pt x="4306" y="302448"/>
                </a:lnTo>
                <a:lnTo>
                  <a:pt x="8611" y="169144"/>
                </a:lnTo>
                <a:lnTo>
                  <a:pt x="67454" y="159110"/>
                </a:lnTo>
                <a:lnTo>
                  <a:pt x="94723" y="190645"/>
                </a:lnTo>
                <a:lnTo>
                  <a:pt x="123427" y="159110"/>
                </a:lnTo>
                <a:lnTo>
                  <a:pt x="165047" y="159110"/>
                </a:lnTo>
                <a:lnTo>
                  <a:pt x="192316" y="172010"/>
                </a:lnTo>
                <a:lnTo>
                  <a:pt x="192316" y="117542"/>
                </a:lnTo>
                <a:lnTo>
                  <a:pt x="180835" y="117542"/>
                </a:lnTo>
                <a:lnTo>
                  <a:pt x="180835" y="93174"/>
                </a:lnTo>
                <a:lnTo>
                  <a:pt x="192316" y="93174"/>
                </a:lnTo>
                <a:lnTo>
                  <a:pt x="363104" y="93174"/>
                </a:lnTo>
                <a:close/>
                <a:moveTo>
                  <a:pt x="96902" y="0"/>
                </a:moveTo>
                <a:cubicBezTo>
                  <a:pt x="137722" y="0"/>
                  <a:pt x="170814" y="33040"/>
                  <a:pt x="170814" y="73797"/>
                </a:cubicBezTo>
                <a:cubicBezTo>
                  <a:pt x="170814" y="114554"/>
                  <a:pt x="137722" y="147594"/>
                  <a:pt x="96902" y="147594"/>
                </a:cubicBezTo>
                <a:cubicBezTo>
                  <a:pt x="56082" y="147594"/>
                  <a:pt x="22990" y="114554"/>
                  <a:pt x="22990" y="73797"/>
                </a:cubicBezTo>
                <a:cubicBezTo>
                  <a:pt x="22990" y="33040"/>
                  <a:pt x="56082" y="0"/>
                  <a:pt x="969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3" name="文本框 12"/>
          <p:cNvSpPr txBox="1"/>
          <p:nvPr/>
        </p:nvSpPr>
        <p:spPr>
          <a:xfrm>
            <a:off x="4304665" y="6054090"/>
            <a:ext cx="1692275" cy="370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l">
              <a:lnSpc>
                <a:spcPct val="130000"/>
              </a:lnSpc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企业运营健康洞察</a:t>
            </a:r>
            <a:endParaRPr lang="zh-CN" altLang="en-US" sz="1400" b="1" dirty="0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ŝļíḋê"/>
          <p:cNvSpPr txBox="1"/>
          <p:nvPr/>
        </p:nvSpPr>
        <p:spPr>
          <a:xfrm>
            <a:off x="1442720" y="1219200"/>
            <a:ext cx="2794635" cy="1851660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全面构建全域数据中心</a:t>
            </a: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0"/>
              </a:spcBef>
            </a:pP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无数据不智能，无数据难互联，数据重塑制造方式，驱动传统制造业向智能制造和工业互联网的迭代升级。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íŝḻîdé"/>
          <p:cNvSpPr txBox="1"/>
          <p:nvPr/>
        </p:nvSpPr>
        <p:spPr>
          <a:xfrm>
            <a:off x="1400175" y="3720465"/>
            <a:ext cx="2836545" cy="2431415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数据价值深度挖掘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0"/>
              </a:spcBef>
            </a:pPr>
            <a:endParaRPr lang="zh-CN" altLang="en-US" sz="15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将采购、生产、销售、仓储、物流数据融合分析，提升生产控制准确性，大幅增强生产制造的柔性化水平和协调度能力。</a:t>
            </a:r>
            <a:endParaRPr lang="zh-CN" altLang="en-US" sz="15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0"/>
              </a:spcBef>
            </a:pP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0"/>
              </a:spcBef>
            </a:pP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2" name="íṣ1ïḑè"/>
          <p:cNvSpPr txBox="1"/>
          <p:nvPr/>
        </p:nvSpPr>
        <p:spPr>
          <a:xfrm>
            <a:off x="7976210" y="1284672"/>
            <a:ext cx="2794907" cy="1873231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 lnSpcReduction="10000"/>
          </a:bodyPr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落地统一的数据标准体系</a:t>
            </a: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spcBef>
                <a:spcPct val="0"/>
              </a:spcBef>
            </a:pPr>
            <a:endParaRPr lang="en-US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spcBef>
                <a:spcPct val="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解决不同异构系统之间的核心数据共享问题，为企业各系统提供准确、权威、具有较高业务价值的数据资源，助力企业数字化转型。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spcBef>
                <a:spcPct val="0"/>
              </a:spcBef>
            </a:pPr>
            <a:endParaRPr lang="en-US" altLang="zh-CN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iṥļiďé"/>
          <p:cNvSpPr txBox="1"/>
          <p:nvPr/>
        </p:nvSpPr>
        <p:spPr>
          <a:xfrm>
            <a:off x="7975931" y="3898754"/>
            <a:ext cx="2794907" cy="1829409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打造业务和数据的闭环</a:t>
            </a: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spcBef>
                <a:spcPct val="0"/>
              </a:spcBef>
            </a:pPr>
            <a:endParaRPr lang="en-US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spcBef>
                <a:spcPct val="0"/>
              </a:spcBef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通过模型构建、预测分析，产线优化，实现增产增效，配合营销管理的优化，真实实现数据滋养业务。</a:t>
            </a:r>
            <a:endParaRPr lang="zh-CN" altLang="en-US" sz="15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1149368" y="3455035"/>
            <a:ext cx="299314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7836948" y="3455035"/>
            <a:ext cx="299314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ïś1iḑè"/>
          <p:cNvSpPr/>
          <p:nvPr/>
        </p:nvSpPr>
        <p:spPr bwMode="auto">
          <a:xfrm>
            <a:off x="4639945" y="2001520"/>
            <a:ext cx="2880360" cy="2942590"/>
          </a:xfrm>
          <a:custGeom>
            <a:avLst/>
            <a:gdLst>
              <a:gd name="T0" fmla="*/ 2282 w 3586"/>
              <a:gd name="T1" fmla="*/ 3313 h 3586"/>
              <a:gd name="T2" fmla="*/ 2299 w 3586"/>
              <a:gd name="T3" fmla="*/ 3334 h 3586"/>
              <a:gd name="T4" fmla="*/ 2273 w 3586"/>
              <a:gd name="T5" fmla="*/ 3384 h 3586"/>
              <a:gd name="T6" fmla="*/ 2252 w 3586"/>
              <a:gd name="T7" fmla="*/ 3390 h 3586"/>
              <a:gd name="T8" fmla="*/ 2114 w 3586"/>
              <a:gd name="T9" fmla="*/ 3432 h 3586"/>
              <a:gd name="T10" fmla="*/ 2094 w 3586"/>
              <a:gd name="T11" fmla="*/ 3487 h 3586"/>
              <a:gd name="T12" fmla="*/ 2029 w 3586"/>
              <a:gd name="T13" fmla="*/ 3472 h 3586"/>
              <a:gd name="T14" fmla="*/ 1933 w 3586"/>
              <a:gd name="T15" fmla="*/ 3383 h 3586"/>
              <a:gd name="T16" fmla="*/ 1887 w 3586"/>
              <a:gd name="T17" fmla="*/ 3390 h 3586"/>
              <a:gd name="T18" fmla="*/ 1868 w 3586"/>
              <a:gd name="T19" fmla="*/ 3387 h 3586"/>
              <a:gd name="T20" fmla="*/ 1628 w 3586"/>
              <a:gd name="T21" fmla="*/ 3381 h 3586"/>
              <a:gd name="T22" fmla="*/ 1613 w 3586"/>
              <a:gd name="T23" fmla="*/ 3386 h 3586"/>
              <a:gd name="T24" fmla="*/ 1587 w 3586"/>
              <a:gd name="T25" fmla="*/ 3382 h 3586"/>
              <a:gd name="T26" fmla="*/ 1549 w 3586"/>
              <a:gd name="T27" fmla="*/ 3370 h 3586"/>
              <a:gd name="T28" fmla="*/ 1385 w 3586"/>
              <a:gd name="T29" fmla="*/ 3340 h 3586"/>
              <a:gd name="T30" fmla="*/ 1391 w 3586"/>
              <a:gd name="T31" fmla="*/ 3367 h 3586"/>
              <a:gd name="T32" fmla="*/ 1360 w 3586"/>
              <a:gd name="T33" fmla="*/ 3421 h 3586"/>
              <a:gd name="T34" fmla="*/ 1343 w 3586"/>
              <a:gd name="T35" fmla="*/ 3430 h 3586"/>
              <a:gd name="T36" fmla="*/ 1334 w 3586"/>
              <a:gd name="T37" fmla="*/ 3428 h 3586"/>
              <a:gd name="T38" fmla="*/ 1288 w 3586"/>
              <a:gd name="T39" fmla="*/ 3408 h 3586"/>
              <a:gd name="T40" fmla="*/ 1793 w 3586"/>
              <a:gd name="T41" fmla="*/ 3586 h 3586"/>
              <a:gd name="T42" fmla="*/ 2453 w 3586"/>
              <a:gd name="T43" fmla="*/ 3367 h 3586"/>
              <a:gd name="T44" fmla="*/ 990 w 3586"/>
              <a:gd name="T45" fmla="*/ 3173 h 3586"/>
              <a:gd name="T46" fmla="*/ 973 w 3586"/>
              <a:gd name="T47" fmla="*/ 3237 h 3586"/>
              <a:gd name="T48" fmla="*/ 992 w 3586"/>
              <a:gd name="T49" fmla="*/ 3304 h 3586"/>
              <a:gd name="T50" fmla="*/ 1104 w 3586"/>
              <a:gd name="T51" fmla="*/ 3367 h 3586"/>
              <a:gd name="T52" fmla="*/ 1218 w 3586"/>
              <a:gd name="T53" fmla="*/ 3300 h 3586"/>
              <a:gd name="T54" fmla="*/ 990 w 3586"/>
              <a:gd name="T55" fmla="*/ 3173 h 3586"/>
              <a:gd name="T56" fmla="*/ 2509 w 3586"/>
              <a:gd name="T57" fmla="*/ 3220 h 3586"/>
              <a:gd name="T58" fmla="*/ 2604 w 3586"/>
              <a:gd name="T59" fmla="*/ 3393 h 3586"/>
              <a:gd name="T60" fmla="*/ 3008 w 3586"/>
              <a:gd name="T61" fmla="*/ 2828 h 3586"/>
              <a:gd name="T62" fmla="*/ 0 w 3586"/>
              <a:gd name="T63" fmla="*/ 1793 h 3586"/>
              <a:gd name="T64" fmla="*/ 863 w 3586"/>
              <a:gd name="T65" fmla="*/ 3311 h 3586"/>
              <a:gd name="T66" fmla="*/ 863 w 3586"/>
              <a:gd name="T67" fmla="*/ 3163 h 3586"/>
              <a:gd name="T68" fmla="*/ 816 w 3586"/>
              <a:gd name="T69" fmla="*/ 3107 h 3586"/>
              <a:gd name="T70" fmla="*/ 304 w 3586"/>
              <a:gd name="T71" fmla="*/ 2370 h 3586"/>
              <a:gd name="T72" fmla="*/ 134 w 3586"/>
              <a:gd name="T73" fmla="*/ 1111 h 3586"/>
              <a:gd name="T74" fmla="*/ 141 w 3586"/>
              <a:gd name="T75" fmla="*/ 1095 h 3586"/>
              <a:gd name="T76" fmla="*/ 343 w 3586"/>
              <a:gd name="T77" fmla="*/ 1125 h 3586"/>
              <a:gd name="T78" fmla="*/ 475 w 3586"/>
              <a:gd name="T79" fmla="*/ 864 h 3586"/>
              <a:gd name="T80" fmla="*/ 555 w 3586"/>
              <a:gd name="T81" fmla="*/ 785 h 3586"/>
              <a:gd name="T82" fmla="*/ 3389 w 3586"/>
              <a:gd name="T83" fmla="*/ 1793 h 3586"/>
              <a:gd name="T84" fmla="*/ 3266 w 3586"/>
              <a:gd name="T85" fmla="*/ 2412 h 3586"/>
              <a:gd name="T86" fmla="*/ 3157 w 3586"/>
              <a:gd name="T87" fmla="*/ 2623 h 3586"/>
              <a:gd name="T88" fmla="*/ 3393 w 3586"/>
              <a:gd name="T89" fmla="*/ 2560 h 3586"/>
              <a:gd name="T90" fmla="*/ 3586 w 3586"/>
              <a:gd name="T91" fmla="*/ 1793 h 3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86" h="3586">
                <a:moveTo>
                  <a:pt x="2419" y="3261"/>
                </a:moveTo>
                <a:cubicBezTo>
                  <a:pt x="2375" y="3280"/>
                  <a:pt x="2329" y="3298"/>
                  <a:pt x="2282" y="3313"/>
                </a:cubicBezTo>
                <a:cubicBezTo>
                  <a:pt x="2292" y="3320"/>
                  <a:pt x="2292" y="3320"/>
                  <a:pt x="2292" y="3320"/>
                </a:cubicBezTo>
                <a:cubicBezTo>
                  <a:pt x="2297" y="3323"/>
                  <a:pt x="2299" y="3328"/>
                  <a:pt x="2299" y="3334"/>
                </a:cubicBezTo>
                <a:cubicBezTo>
                  <a:pt x="2299" y="3336"/>
                  <a:pt x="2299" y="3339"/>
                  <a:pt x="2298" y="3341"/>
                </a:cubicBezTo>
                <a:cubicBezTo>
                  <a:pt x="2273" y="3384"/>
                  <a:pt x="2273" y="3384"/>
                  <a:pt x="2273" y="3384"/>
                </a:cubicBezTo>
                <a:cubicBezTo>
                  <a:pt x="2270" y="3388"/>
                  <a:pt x="2265" y="3391"/>
                  <a:pt x="2259" y="3391"/>
                </a:cubicBezTo>
                <a:cubicBezTo>
                  <a:pt x="2257" y="3391"/>
                  <a:pt x="2254" y="3391"/>
                  <a:pt x="2252" y="3390"/>
                </a:cubicBezTo>
                <a:cubicBezTo>
                  <a:pt x="2215" y="3373"/>
                  <a:pt x="2215" y="3373"/>
                  <a:pt x="2215" y="3373"/>
                </a:cubicBezTo>
                <a:cubicBezTo>
                  <a:pt x="2189" y="3402"/>
                  <a:pt x="2153" y="3423"/>
                  <a:pt x="2114" y="3432"/>
                </a:cubicBezTo>
                <a:cubicBezTo>
                  <a:pt x="2110" y="3472"/>
                  <a:pt x="2110" y="3472"/>
                  <a:pt x="2110" y="3472"/>
                </a:cubicBezTo>
                <a:cubicBezTo>
                  <a:pt x="2109" y="3480"/>
                  <a:pt x="2102" y="3487"/>
                  <a:pt x="2094" y="3487"/>
                </a:cubicBezTo>
                <a:cubicBezTo>
                  <a:pt x="2044" y="3487"/>
                  <a:pt x="2044" y="3487"/>
                  <a:pt x="2044" y="3487"/>
                </a:cubicBezTo>
                <a:cubicBezTo>
                  <a:pt x="2036" y="3487"/>
                  <a:pt x="2030" y="3480"/>
                  <a:pt x="2029" y="3472"/>
                </a:cubicBezTo>
                <a:cubicBezTo>
                  <a:pt x="2025" y="3432"/>
                  <a:pt x="2025" y="3432"/>
                  <a:pt x="2025" y="3432"/>
                </a:cubicBezTo>
                <a:cubicBezTo>
                  <a:pt x="1990" y="3424"/>
                  <a:pt x="1958" y="3407"/>
                  <a:pt x="1933" y="3383"/>
                </a:cubicBezTo>
                <a:cubicBezTo>
                  <a:pt x="1920" y="3384"/>
                  <a:pt x="1908" y="3385"/>
                  <a:pt x="1895" y="3386"/>
                </a:cubicBezTo>
                <a:cubicBezTo>
                  <a:pt x="1887" y="3390"/>
                  <a:pt x="1887" y="3390"/>
                  <a:pt x="1887" y="3390"/>
                </a:cubicBezTo>
                <a:cubicBezTo>
                  <a:pt x="1884" y="3391"/>
                  <a:pt x="1882" y="3391"/>
                  <a:pt x="1879" y="3391"/>
                </a:cubicBezTo>
                <a:cubicBezTo>
                  <a:pt x="1875" y="3391"/>
                  <a:pt x="1871" y="3390"/>
                  <a:pt x="1868" y="3387"/>
                </a:cubicBezTo>
                <a:cubicBezTo>
                  <a:pt x="1843" y="3388"/>
                  <a:pt x="1818" y="3389"/>
                  <a:pt x="1793" y="3389"/>
                </a:cubicBezTo>
                <a:cubicBezTo>
                  <a:pt x="1737" y="3389"/>
                  <a:pt x="1683" y="3386"/>
                  <a:pt x="1628" y="3381"/>
                </a:cubicBezTo>
                <a:cubicBezTo>
                  <a:pt x="1625" y="3384"/>
                  <a:pt x="1621" y="3387"/>
                  <a:pt x="1616" y="3387"/>
                </a:cubicBezTo>
                <a:cubicBezTo>
                  <a:pt x="1615" y="3387"/>
                  <a:pt x="1614" y="3387"/>
                  <a:pt x="1613" y="3386"/>
                </a:cubicBezTo>
                <a:cubicBezTo>
                  <a:pt x="1613" y="3386"/>
                  <a:pt x="1613" y="3386"/>
                  <a:pt x="1613" y="3386"/>
                </a:cubicBezTo>
                <a:cubicBezTo>
                  <a:pt x="1587" y="3382"/>
                  <a:pt x="1587" y="3382"/>
                  <a:pt x="1587" y="3382"/>
                </a:cubicBezTo>
                <a:cubicBezTo>
                  <a:pt x="1560" y="3378"/>
                  <a:pt x="1560" y="3378"/>
                  <a:pt x="1560" y="3378"/>
                </a:cubicBezTo>
                <a:cubicBezTo>
                  <a:pt x="1556" y="3377"/>
                  <a:pt x="1552" y="3374"/>
                  <a:pt x="1549" y="3370"/>
                </a:cubicBezTo>
                <a:cubicBezTo>
                  <a:pt x="1490" y="3361"/>
                  <a:pt x="1432" y="3349"/>
                  <a:pt x="1376" y="3334"/>
                </a:cubicBezTo>
                <a:cubicBezTo>
                  <a:pt x="1385" y="3340"/>
                  <a:pt x="1385" y="3340"/>
                  <a:pt x="1385" y="3340"/>
                </a:cubicBezTo>
                <a:cubicBezTo>
                  <a:pt x="1391" y="3345"/>
                  <a:pt x="1394" y="3351"/>
                  <a:pt x="1394" y="3358"/>
                </a:cubicBezTo>
                <a:cubicBezTo>
                  <a:pt x="1394" y="3361"/>
                  <a:pt x="1393" y="3364"/>
                  <a:pt x="1391" y="3367"/>
                </a:cubicBezTo>
                <a:cubicBezTo>
                  <a:pt x="1360" y="3421"/>
                  <a:pt x="1360" y="3421"/>
                  <a:pt x="1360" y="3421"/>
                </a:cubicBezTo>
                <a:cubicBezTo>
                  <a:pt x="1360" y="3421"/>
                  <a:pt x="1360" y="3421"/>
                  <a:pt x="1360" y="3421"/>
                </a:cubicBezTo>
                <a:cubicBezTo>
                  <a:pt x="1357" y="3427"/>
                  <a:pt x="1350" y="3430"/>
                  <a:pt x="1343" y="3430"/>
                </a:cubicBezTo>
                <a:cubicBezTo>
                  <a:pt x="1343" y="3430"/>
                  <a:pt x="1343" y="3430"/>
                  <a:pt x="1343" y="3430"/>
                </a:cubicBezTo>
                <a:cubicBezTo>
                  <a:pt x="1343" y="3430"/>
                  <a:pt x="1343" y="3430"/>
                  <a:pt x="1343" y="3430"/>
                </a:cubicBezTo>
                <a:cubicBezTo>
                  <a:pt x="1340" y="3430"/>
                  <a:pt x="1337" y="3430"/>
                  <a:pt x="1334" y="3428"/>
                </a:cubicBezTo>
                <a:cubicBezTo>
                  <a:pt x="1334" y="3428"/>
                  <a:pt x="1334" y="3428"/>
                  <a:pt x="1334" y="3428"/>
                </a:cubicBezTo>
                <a:cubicBezTo>
                  <a:pt x="1288" y="3408"/>
                  <a:pt x="1288" y="3408"/>
                  <a:pt x="1288" y="3408"/>
                </a:cubicBezTo>
                <a:cubicBezTo>
                  <a:pt x="1258" y="3440"/>
                  <a:pt x="1220" y="3464"/>
                  <a:pt x="1177" y="3477"/>
                </a:cubicBezTo>
                <a:cubicBezTo>
                  <a:pt x="1369" y="3548"/>
                  <a:pt x="1576" y="3586"/>
                  <a:pt x="1793" y="3586"/>
                </a:cubicBezTo>
                <a:cubicBezTo>
                  <a:pt x="2048" y="3586"/>
                  <a:pt x="2290" y="3533"/>
                  <a:pt x="2510" y="3437"/>
                </a:cubicBezTo>
                <a:cubicBezTo>
                  <a:pt x="2487" y="3417"/>
                  <a:pt x="2468" y="3393"/>
                  <a:pt x="2453" y="3367"/>
                </a:cubicBezTo>
                <a:cubicBezTo>
                  <a:pt x="2434" y="3333"/>
                  <a:pt x="2423" y="3297"/>
                  <a:pt x="2419" y="3261"/>
                </a:cubicBezTo>
                <a:moveTo>
                  <a:pt x="990" y="3173"/>
                </a:moveTo>
                <a:cubicBezTo>
                  <a:pt x="990" y="3174"/>
                  <a:pt x="990" y="3174"/>
                  <a:pt x="990" y="3174"/>
                </a:cubicBezTo>
                <a:cubicBezTo>
                  <a:pt x="979" y="3193"/>
                  <a:pt x="973" y="3214"/>
                  <a:pt x="973" y="3237"/>
                </a:cubicBezTo>
                <a:cubicBezTo>
                  <a:pt x="973" y="3260"/>
                  <a:pt x="979" y="3281"/>
                  <a:pt x="990" y="3300"/>
                </a:cubicBezTo>
                <a:cubicBezTo>
                  <a:pt x="992" y="3304"/>
                  <a:pt x="992" y="3304"/>
                  <a:pt x="992" y="3304"/>
                </a:cubicBezTo>
                <a:cubicBezTo>
                  <a:pt x="1015" y="3342"/>
                  <a:pt x="1056" y="3367"/>
                  <a:pt x="1104" y="3367"/>
                </a:cubicBezTo>
                <a:cubicBezTo>
                  <a:pt x="1104" y="3367"/>
                  <a:pt x="1104" y="3367"/>
                  <a:pt x="1104" y="3367"/>
                </a:cubicBezTo>
                <a:cubicBezTo>
                  <a:pt x="1151" y="3367"/>
                  <a:pt x="1193" y="3342"/>
                  <a:pt x="1216" y="3304"/>
                </a:cubicBezTo>
                <a:cubicBezTo>
                  <a:pt x="1218" y="3300"/>
                  <a:pt x="1218" y="3300"/>
                  <a:pt x="1218" y="3300"/>
                </a:cubicBezTo>
                <a:cubicBezTo>
                  <a:pt x="1221" y="3295"/>
                  <a:pt x="1223" y="3290"/>
                  <a:pt x="1225" y="3285"/>
                </a:cubicBezTo>
                <a:cubicBezTo>
                  <a:pt x="1143" y="3254"/>
                  <a:pt x="1065" y="3216"/>
                  <a:pt x="990" y="3173"/>
                </a:cubicBezTo>
                <a:moveTo>
                  <a:pt x="3008" y="2828"/>
                </a:moveTo>
                <a:cubicBezTo>
                  <a:pt x="2870" y="2989"/>
                  <a:pt x="2701" y="3123"/>
                  <a:pt x="2509" y="3220"/>
                </a:cubicBezTo>
                <a:cubicBezTo>
                  <a:pt x="2507" y="3254"/>
                  <a:pt x="2514" y="3290"/>
                  <a:pt x="2532" y="3322"/>
                </a:cubicBezTo>
                <a:cubicBezTo>
                  <a:pt x="2549" y="3352"/>
                  <a:pt x="2574" y="3377"/>
                  <a:pt x="2604" y="3393"/>
                </a:cubicBezTo>
                <a:cubicBezTo>
                  <a:pt x="2733" y="3327"/>
                  <a:pt x="2852" y="3247"/>
                  <a:pt x="2961" y="3154"/>
                </a:cubicBezTo>
                <a:cubicBezTo>
                  <a:pt x="2934" y="3042"/>
                  <a:pt x="2952" y="2925"/>
                  <a:pt x="3008" y="2828"/>
                </a:cubicBezTo>
                <a:moveTo>
                  <a:pt x="134" y="1111"/>
                </a:moveTo>
                <a:cubicBezTo>
                  <a:pt x="48" y="1321"/>
                  <a:pt x="0" y="1552"/>
                  <a:pt x="0" y="1793"/>
                </a:cubicBezTo>
                <a:cubicBezTo>
                  <a:pt x="0" y="2438"/>
                  <a:pt x="340" y="3004"/>
                  <a:pt x="852" y="3319"/>
                </a:cubicBezTo>
                <a:cubicBezTo>
                  <a:pt x="863" y="3311"/>
                  <a:pt x="863" y="3311"/>
                  <a:pt x="863" y="3311"/>
                </a:cubicBezTo>
                <a:cubicBezTo>
                  <a:pt x="856" y="3287"/>
                  <a:pt x="852" y="3263"/>
                  <a:pt x="852" y="3237"/>
                </a:cubicBezTo>
                <a:cubicBezTo>
                  <a:pt x="852" y="3211"/>
                  <a:pt x="856" y="3186"/>
                  <a:pt x="863" y="3163"/>
                </a:cubicBezTo>
                <a:cubicBezTo>
                  <a:pt x="823" y="3133"/>
                  <a:pt x="823" y="3133"/>
                  <a:pt x="823" y="3133"/>
                </a:cubicBezTo>
                <a:cubicBezTo>
                  <a:pt x="814" y="3127"/>
                  <a:pt x="811" y="3115"/>
                  <a:pt x="816" y="3107"/>
                </a:cubicBezTo>
                <a:cubicBezTo>
                  <a:pt x="837" y="3071"/>
                  <a:pt x="837" y="3071"/>
                  <a:pt x="837" y="3071"/>
                </a:cubicBezTo>
                <a:cubicBezTo>
                  <a:pt x="600" y="2893"/>
                  <a:pt x="413" y="2651"/>
                  <a:pt x="304" y="2370"/>
                </a:cubicBezTo>
                <a:cubicBezTo>
                  <a:pt x="206" y="2342"/>
                  <a:pt x="134" y="2251"/>
                  <a:pt x="134" y="2144"/>
                </a:cubicBezTo>
                <a:cubicBezTo>
                  <a:pt x="134" y="1111"/>
                  <a:pt x="134" y="1111"/>
                  <a:pt x="134" y="1111"/>
                </a:cubicBezTo>
                <a:moveTo>
                  <a:pt x="1793" y="0"/>
                </a:moveTo>
                <a:cubicBezTo>
                  <a:pt x="1050" y="0"/>
                  <a:pt x="413" y="451"/>
                  <a:pt x="141" y="1095"/>
                </a:cubicBezTo>
                <a:cubicBezTo>
                  <a:pt x="343" y="1095"/>
                  <a:pt x="343" y="1095"/>
                  <a:pt x="343" y="1095"/>
                </a:cubicBezTo>
                <a:cubicBezTo>
                  <a:pt x="343" y="1125"/>
                  <a:pt x="343" y="1125"/>
                  <a:pt x="343" y="1125"/>
                </a:cubicBezTo>
                <a:cubicBezTo>
                  <a:pt x="381" y="1044"/>
                  <a:pt x="425" y="966"/>
                  <a:pt x="475" y="893"/>
                </a:cubicBezTo>
                <a:cubicBezTo>
                  <a:pt x="475" y="864"/>
                  <a:pt x="475" y="864"/>
                  <a:pt x="475" y="864"/>
                </a:cubicBezTo>
                <a:cubicBezTo>
                  <a:pt x="475" y="820"/>
                  <a:pt x="510" y="785"/>
                  <a:pt x="554" y="785"/>
                </a:cubicBezTo>
                <a:cubicBezTo>
                  <a:pt x="555" y="785"/>
                  <a:pt x="555" y="785"/>
                  <a:pt x="555" y="785"/>
                </a:cubicBezTo>
                <a:cubicBezTo>
                  <a:pt x="848" y="426"/>
                  <a:pt x="1294" y="197"/>
                  <a:pt x="1793" y="197"/>
                </a:cubicBezTo>
                <a:cubicBezTo>
                  <a:pt x="2674" y="197"/>
                  <a:pt x="3389" y="912"/>
                  <a:pt x="3389" y="1793"/>
                </a:cubicBezTo>
                <a:cubicBezTo>
                  <a:pt x="3389" y="2011"/>
                  <a:pt x="3345" y="2219"/>
                  <a:pt x="3266" y="2408"/>
                </a:cubicBezTo>
                <a:cubicBezTo>
                  <a:pt x="3266" y="2412"/>
                  <a:pt x="3266" y="2412"/>
                  <a:pt x="3266" y="2412"/>
                </a:cubicBezTo>
                <a:cubicBezTo>
                  <a:pt x="3266" y="2445"/>
                  <a:pt x="3251" y="2475"/>
                  <a:pt x="3227" y="2494"/>
                </a:cubicBezTo>
                <a:cubicBezTo>
                  <a:pt x="3206" y="2538"/>
                  <a:pt x="3182" y="2581"/>
                  <a:pt x="3157" y="2623"/>
                </a:cubicBezTo>
                <a:cubicBezTo>
                  <a:pt x="3176" y="2611"/>
                  <a:pt x="3176" y="2611"/>
                  <a:pt x="3176" y="2611"/>
                </a:cubicBezTo>
                <a:cubicBezTo>
                  <a:pt x="3245" y="2576"/>
                  <a:pt x="3320" y="2560"/>
                  <a:pt x="3393" y="2560"/>
                </a:cubicBezTo>
                <a:cubicBezTo>
                  <a:pt x="3400" y="2560"/>
                  <a:pt x="3407" y="2560"/>
                  <a:pt x="3414" y="2560"/>
                </a:cubicBezTo>
                <a:cubicBezTo>
                  <a:pt x="3524" y="2328"/>
                  <a:pt x="3586" y="2067"/>
                  <a:pt x="3586" y="1793"/>
                </a:cubicBezTo>
                <a:cubicBezTo>
                  <a:pt x="3586" y="803"/>
                  <a:pt x="2783" y="0"/>
                  <a:pt x="1793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7" name="í$ļiďè"/>
          <p:cNvSpPr/>
          <p:nvPr/>
        </p:nvSpPr>
        <p:spPr bwMode="auto">
          <a:xfrm>
            <a:off x="4681220" y="2852420"/>
            <a:ext cx="293370" cy="67945"/>
          </a:xfrm>
          <a:prstGeom prst="rect">
            <a:avLst/>
          </a:prstGeom>
          <a:solidFill>
            <a:srgbClr val="1F49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5" name="ïšľiďe"/>
          <p:cNvSpPr/>
          <p:nvPr/>
        </p:nvSpPr>
        <p:spPr bwMode="auto">
          <a:xfrm>
            <a:off x="6551295" y="4048125"/>
            <a:ext cx="1266190" cy="854710"/>
          </a:xfrm>
          <a:custGeom>
            <a:avLst/>
            <a:gdLst>
              <a:gd name="T0" fmla="*/ 74 w 1576"/>
              <a:gd name="T1" fmla="*/ 872 h 1042"/>
              <a:gd name="T2" fmla="*/ 178 w 1576"/>
              <a:gd name="T3" fmla="*/ 500 h 1042"/>
              <a:gd name="T4" fmla="*/ 199 w 1576"/>
              <a:gd name="T5" fmla="*/ 490 h 1042"/>
              <a:gd name="T6" fmla="*/ 797 w 1576"/>
              <a:gd name="T7" fmla="*/ 116 h 1042"/>
              <a:gd name="T8" fmla="*/ 1443 w 1576"/>
              <a:gd name="T9" fmla="*/ 315 h 1042"/>
              <a:gd name="T10" fmla="*/ 1256 w 1576"/>
              <a:gd name="T11" fmla="*/ 983 h 1042"/>
              <a:gd name="T12" fmla="*/ 1081 w 1576"/>
              <a:gd name="T13" fmla="*/ 1042 h 1042"/>
              <a:gd name="T14" fmla="*/ 328 w 1576"/>
              <a:gd name="T15" fmla="*/ 1010 h 1042"/>
              <a:gd name="T16" fmla="*/ 265 w 1576"/>
              <a:gd name="T17" fmla="*/ 1006 h 1042"/>
              <a:gd name="T18" fmla="*/ 196 w 1576"/>
              <a:gd name="T19" fmla="*/ 985 h 1042"/>
              <a:gd name="T20" fmla="*/ 74 w 1576"/>
              <a:gd name="T21" fmla="*/ 872 h 1042"/>
              <a:gd name="T22" fmla="*/ 761 w 1576"/>
              <a:gd name="T23" fmla="*/ 237 h 1042"/>
              <a:gd name="T24" fmla="*/ 242 w 1576"/>
              <a:gd name="T25" fmla="*/ 570 h 1042"/>
              <a:gd name="T26" fmla="*/ 238 w 1576"/>
              <a:gd name="T27" fmla="*/ 571 h 1042"/>
              <a:gd name="T28" fmla="*/ 222 w 1576"/>
              <a:gd name="T29" fmla="*/ 579 h 1042"/>
              <a:gd name="T30" fmla="*/ 153 w 1576"/>
              <a:gd name="T31" fmla="*/ 827 h 1042"/>
              <a:gd name="T32" fmla="*/ 253 w 1576"/>
              <a:gd name="T33" fmla="*/ 910 h 1042"/>
              <a:gd name="T34" fmla="*/ 270 w 1576"/>
              <a:gd name="T35" fmla="*/ 916 h 1042"/>
              <a:gd name="T36" fmla="*/ 278 w 1576"/>
              <a:gd name="T37" fmla="*/ 917 h 1042"/>
              <a:gd name="T38" fmla="*/ 324 w 1576"/>
              <a:gd name="T39" fmla="*/ 919 h 1042"/>
              <a:gd name="T40" fmla="*/ 330 w 1576"/>
              <a:gd name="T41" fmla="*/ 919 h 1042"/>
              <a:gd name="T42" fmla="*/ 969 w 1576"/>
              <a:gd name="T43" fmla="*/ 956 h 1042"/>
              <a:gd name="T44" fmla="*/ 1021 w 1576"/>
              <a:gd name="T45" fmla="*/ 956 h 1042"/>
              <a:gd name="T46" fmla="*/ 1211 w 1576"/>
              <a:gd name="T47" fmla="*/ 904 h 1042"/>
              <a:gd name="T48" fmla="*/ 1364 w 1576"/>
              <a:gd name="T49" fmla="*/ 359 h 1042"/>
              <a:gd name="T50" fmla="*/ 819 w 1576"/>
              <a:gd name="T51" fmla="*/ 207 h 1042"/>
              <a:gd name="T52" fmla="*/ 804 w 1576"/>
              <a:gd name="T53" fmla="*/ 216 h 1042"/>
              <a:gd name="T54" fmla="*/ 763 w 1576"/>
              <a:gd name="T55" fmla="*/ 241 h 1042"/>
              <a:gd name="T56" fmla="*/ 761 w 1576"/>
              <a:gd name="T57" fmla="*/ 237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76" h="1042">
                <a:moveTo>
                  <a:pt x="74" y="872"/>
                </a:moveTo>
                <a:cubicBezTo>
                  <a:pt x="0" y="741"/>
                  <a:pt x="47" y="574"/>
                  <a:pt x="178" y="500"/>
                </a:cubicBezTo>
                <a:cubicBezTo>
                  <a:pt x="184" y="496"/>
                  <a:pt x="191" y="493"/>
                  <a:pt x="199" y="490"/>
                </a:cubicBezTo>
                <a:cubicBezTo>
                  <a:pt x="797" y="116"/>
                  <a:pt x="797" y="116"/>
                  <a:pt x="797" y="116"/>
                </a:cubicBezTo>
                <a:cubicBezTo>
                  <a:pt x="1029" y="0"/>
                  <a:pt x="1314" y="86"/>
                  <a:pt x="1443" y="315"/>
                </a:cubicBezTo>
                <a:cubicBezTo>
                  <a:pt x="1576" y="550"/>
                  <a:pt x="1492" y="850"/>
                  <a:pt x="1256" y="983"/>
                </a:cubicBezTo>
                <a:cubicBezTo>
                  <a:pt x="1202" y="1014"/>
                  <a:pt x="1142" y="1034"/>
                  <a:pt x="1081" y="1042"/>
                </a:cubicBezTo>
                <a:cubicBezTo>
                  <a:pt x="328" y="1010"/>
                  <a:pt x="328" y="1010"/>
                  <a:pt x="328" y="1010"/>
                </a:cubicBezTo>
                <a:cubicBezTo>
                  <a:pt x="307" y="1011"/>
                  <a:pt x="285" y="1010"/>
                  <a:pt x="265" y="1006"/>
                </a:cubicBezTo>
                <a:cubicBezTo>
                  <a:pt x="196" y="985"/>
                  <a:pt x="196" y="985"/>
                  <a:pt x="196" y="985"/>
                </a:cubicBezTo>
                <a:cubicBezTo>
                  <a:pt x="145" y="961"/>
                  <a:pt x="102" y="922"/>
                  <a:pt x="74" y="872"/>
                </a:cubicBezTo>
                <a:moveTo>
                  <a:pt x="761" y="237"/>
                </a:moveTo>
                <a:cubicBezTo>
                  <a:pt x="242" y="570"/>
                  <a:pt x="242" y="570"/>
                  <a:pt x="242" y="570"/>
                </a:cubicBezTo>
                <a:cubicBezTo>
                  <a:pt x="238" y="571"/>
                  <a:pt x="238" y="571"/>
                  <a:pt x="238" y="571"/>
                </a:cubicBezTo>
                <a:cubicBezTo>
                  <a:pt x="233" y="574"/>
                  <a:pt x="227" y="576"/>
                  <a:pt x="222" y="579"/>
                </a:cubicBezTo>
                <a:cubicBezTo>
                  <a:pt x="135" y="629"/>
                  <a:pt x="104" y="740"/>
                  <a:pt x="153" y="827"/>
                </a:cubicBezTo>
                <a:cubicBezTo>
                  <a:pt x="175" y="866"/>
                  <a:pt x="211" y="896"/>
                  <a:pt x="253" y="910"/>
                </a:cubicBezTo>
                <a:cubicBezTo>
                  <a:pt x="270" y="916"/>
                  <a:pt x="270" y="916"/>
                  <a:pt x="270" y="916"/>
                </a:cubicBezTo>
                <a:cubicBezTo>
                  <a:pt x="278" y="917"/>
                  <a:pt x="278" y="917"/>
                  <a:pt x="278" y="917"/>
                </a:cubicBezTo>
                <a:cubicBezTo>
                  <a:pt x="294" y="919"/>
                  <a:pt x="309" y="920"/>
                  <a:pt x="324" y="919"/>
                </a:cubicBezTo>
                <a:cubicBezTo>
                  <a:pt x="330" y="919"/>
                  <a:pt x="330" y="919"/>
                  <a:pt x="330" y="919"/>
                </a:cubicBezTo>
                <a:cubicBezTo>
                  <a:pt x="969" y="956"/>
                  <a:pt x="969" y="956"/>
                  <a:pt x="969" y="956"/>
                </a:cubicBezTo>
                <a:cubicBezTo>
                  <a:pt x="1021" y="956"/>
                  <a:pt x="1021" y="956"/>
                  <a:pt x="1021" y="956"/>
                </a:cubicBezTo>
                <a:cubicBezTo>
                  <a:pt x="1087" y="955"/>
                  <a:pt x="1153" y="937"/>
                  <a:pt x="1211" y="904"/>
                </a:cubicBezTo>
                <a:cubicBezTo>
                  <a:pt x="1404" y="796"/>
                  <a:pt x="1472" y="551"/>
                  <a:pt x="1364" y="359"/>
                </a:cubicBezTo>
                <a:cubicBezTo>
                  <a:pt x="1255" y="167"/>
                  <a:pt x="1011" y="99"/>
                  <a:pt x="819" y="207"/>
                </a:cubicBezTo>
                <a:cubicBezTo>
                  <a:pt x="814" y="210"/>
                  <a:pt x="809" y="213"/>
                  <a:pt x="804" y="216"/>
                </a:cubicBezTo>
                <a:cubicBezTo>
                  <a:pt x="763" y="241"/>
                  <a:pt x="763" y="241"/>
                  <a:pt x="763" y="241"/>
                </a:cubicBezTo>
                <a:cubicBezTo>
                  <a:pt x="761" y="237"/>
                  <a:pt x="761" y="237"/>
                  <a:pt x="761" y="237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747895" y="1915160"/>
            <a:ext cx="3027680" cy="2985135"/>
            <a:chOff x="7477" y="3050"/>
            <a:chExt cx="4768" cy="4701"/>
          </a:xfrm>
        </p:grpSpPr>
        <p:sp>
          <p:nvSpPr>
            <p:cNvPr id="211" name="îs1iďé"/>
            <p:cNvSpPr/>
            <p:nvPr/>
          </p:nvSpPr>
          <p:spPr bwMode="auto">
            <a:xfrm>
              <a:off x="7556" y="3407"/>
              <a:ext cx="4039" cy="4126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75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2" name="ïšļiḍê"/>
            <p:cNvSpPr/>
            <p:nvPr/>
          </p:nvSpPr>
          <p:spPr bwMode="auto">
            <a:xfrm>
              <a:off x="9858" y="7013"/>
              <a:ext cx="134" cy="189"/>
            </a:xfrm>
            <a:custGeom>
              <a:avLst/>
              <a:gdLst>
                <a:gd name="T0" fmla="*/ 78 w 106"/>
                <a:gd name="T1" fmla="*/ 0 h 146"/>
                <a:gd name="T2" fmla="*/ 28 w 106"/>
                <a:gd name="T3" fmla="*/ 0 h 146"/>
                <a:gd name="T4" fmla="*/ 13 w 106"/>
                <a:gd name="T5" fmla="*/ 15 h 146"/>
                <a:gd name="T6" fmla="*/ 1 w 106"/>
                <a:gd name="T7" fmla="*/ 127 h 146"/>
                <a:gd name="T8" fmla="*/ 17 w 106"/>
                <a:gd name="T9" fmla="*/ 146 h 146"/>
                <a:gd name="T10" fmla="*/ 90 w 106"/>
                <a:gd name="T11" fmla="*/ 146 h 146"/>
                <a:gd name="T12" fmla="*/ 105 w 106"/>
                <a:gd name="T13" fmla="*/ 127 h 146"/>
                <a:gd name="T14" fmla="*/ 94 w 106"/>
                <a:gd name="T15" fmla="*/ 15 h 146"/>
                <a:gd name="T16" fmla="*/ 78 w 106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46">
                  <a:moveTo>
                    <a:pt x="7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14" y="7"/>
                    <a:pt x="13" y="15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0" y="137"/>
                    <a:pt x="7" y="146"/>
                    <a:pt x="17" y="146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99" y="146"/>
                    <a:pt x="106" y="137"/>
                    <a:pt x="105" y="127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3" y="7"/>
                    <a:pt x="86" y="0"/>
                    <a:pt x="7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3" name="iş1íďê"/>
            <p:cNvSpPr/>
            <p:nvPr/>
          </p:nvSpPr>
          <p:spPr bwMode="auto">
            <a:xfrm>
              <a:off x="9632" y="7135"/>
              <a:ext cx="208" cy="187"/>
            </a:xfrm>
            <a:custGeom>
              <a:avLst/>
              <a:gdLst>
                <a:gd name="T0" fmla="*/ 29 w 165"/>
                <a:gd name="T1" fmla="*/ 9 h 145"/>
                <a:gd name="T2" fmla="*/ 4 w 165"/>
                <a:gd name="T3" fmla="*/ 52 h 145"/>
                <a:gd name="T4" fmla="*/ 9 w 165"/>
                <a:gd name="T5" fmla="*/ 73 h 145"/>
                <a:gd name="T6" fmla="*/ 100 w 165"/>
                <a:gd name="T7" fmla="*/ 139 h 145"/>
                <a:gd name="T8" fmla="*/ 124 w 165"/>
                <a:gd name="T9" fmla="*/ 135 h 145"/>
                <a:gd name="T10" fmla="*/ 161 w 165"/>
                <a:gd name="T11" fmla="*/ 72 h 145"/>
                <a:gd name="T12" fmla="*/ 152 w 165"/>
                <a:gd name="T13" fmla="*/ 49 h 145"/>
                <a:gd name="T14" fmla="*/ 50 w 165"/>
                <a:gd name="T15" fmla="*/ 4 h 145"/>
                <a:gd name="T16" fmla="*/ 29 w 165"/>
                <a:gd name="T17" fmla="*/ 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45">
                  <a:moveTo>
                    <a:pt x="29" y="9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0" y="59"/>
                    <a:pt x="2" y="68"/>
                    <a:pt x="9" y="73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8" y="145"/>
                    <a:pt x="120" y="144"/>
                    <a:pt x="124" y="135"/>
                  </a:cubicBezTo>
                  <a:cubicBezTo>
                    <a:pt x="161" y="72"/>
                    <a:pt x="161" y="72"/>
                    <a:pt x="161" y="72"/>
                  </a:cubicBezTo>
                  <a:cubicBezTo>
                    <a:pt x="165" y="64"/>
                    <a:pt x="161" y="53"/>
                    <a:pt x="152" y="49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2" y="0"/>
                    <a:pt x="32" y="2"/>
                    <a:pt x="29" y="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4" name="íš1iḋè"/>
            <p:cNvSpPr/>
            <p:nvPr/>
          </p:nvSpPr>
          <p:spPr bwMode="auto">
            <a:xfrm>
              <a:off x="9632" y="7349"/>
              <a:ext cx="208" cy="187"/>
            </a:xfrm>
            <a:custGeom>
              <a:avLst/>
              <a:gdLst>
                <a:gd name="T0" fmla="*/ 4 w 165"/>
                <a:gd name="T1" fmla="*/ 93 h 145"/>
                <a:gd name="T2" fmla="*/ 29 w 165"/>
                <a:gd name="T3" fmla="*/ 136 h 145"/>
                <a:gd name="T4" fmla="*/ 50 w 165"/>
                <a:gd name="T5" fmla="*/ 142 h 145"/>
                <a:gd name="T6" fmla="*/ 152 w 165"/>
                <a:gd name="T7" fmla="*/ 96 h 145"/>
                <a:gd name="T8" fmla="*/ 161 w 165"/>
                <a:gd name="T9" fmla="*/ 73 h 145"/>
                <a:gd name="T10" fmla="*/ 124 w 165"/>
                <a:gd name="T11" fmla="*/ 10 h 145"/>
                <a:gd name="T12" fmla="*/ 100 w 165"/>
                <a:gd name="T13" fmla="*/ 6 h 145"/>
                <a:gd name="T14" fmla="*/ 9 w 165"/>
                <a:gd name="T15" fmla="*/ 72 h 145"/>
                <a:gd name="T16" fmla="*/ 4 w 165"/>
                <a:gd name="T17" fmla="*/ 9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45">
                  <a:moveTo>
                    <a:pt x="4" y="93"/>
                  </a:moveTo>
                  <a:cubicBezTo>
                    <a:pt x="29" y="136"/>
                    <a:pt x="29" y="136"/>
                    <a:pt x="29" y="136"/>
                  </a:cubicBezTo>
                  <a:cubicBezTo>
                    <a:pt x="32" y="143"/>
                    <a:pt x="42" y="145"/>
                    <a:pt x="50" y="142"/>
                  </a:cubicBezTo>
                  <a:cubicBezTo>
                    <a:pt x="152" y="96"/>
                    <a:pt x="152" y="96"/>
                    <a:pt x="152" y="96"/>
                  </a:cubicBezTo>
                  <a:cubicBezTo>
                    <a:pt x="161" y="92"/>
                    <a:pt x="165" y="81"/>
                    <a:pt x="161" y="73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0" y="1"/>
                    <a:pt x="108" y="0"/>
                    <a:pt x="100" y="6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2" y="77"/>
                    <a:pt x="0" y="86"/>
                    <a:pt x="4" y="9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5" name="îs1îďe"/>
            <p:cNvSpPr/>
            <p:nvPr/>
          </p:nvSpPr>
          <p:spPr bwMode="auto">
            <a:xfrm>
              <a:off x="9858" y="7470"/>
              <a:ext cx="134" cy="189"/>
            </a:xfrm>
            <a:custGeom>
              <a:avLst/>
              <a:gdLst>
                <a:gd name="T0" fmla="*/ 28 w 106"/>
                <a:gd name="T1" fmla="*/ 146 h 146"/>
                <a:gd name="T2" fmla="*/ 78 w 106"/>
                <a:gd name="T3" fmla="*/ 146 h 146"/>
                <a:gd name="T4" fmla="*/ 94 w 106"/>
                <a:gd name="T5" fmla="*/ 131 h 146"/>
                <a:gd name="T6" fmla="*/ 105 w 106"/>
                <a:gd name="T7" fmla="*/ 19 h 146"/>
                <a:gd name="T8" fmla="*/ 90 w 106"/>
                <a:gd name="T9" fmla="*/ 0 h 146"/>
                <a:gd name="T10" fmla="*/ 17 w 106"/>
                <a:gd name="T11" fmla="*/ 0 h 146"/>
                <a:gd name="T12" fmla="*/ 1 w 106"/>
                <a:gd name="T13" fmla="*/ 19 h 146"/>
                <a:gd name="T14" fmla="*/ 13 w 106"/>
                <a:gd name="T15" fmla="*/ 131 h 146"/>
                <a:gd name="T16" fmla="*/ 28 w 106"/>
                <a:gd name="T17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46">
                  <a:moveTo>
                    <a:pt x="28" y="146"/>
                  </a:moveTo>
                  <a:cubicBezTo>
                    <a:pt x="78" y="146"/>
                    <a:pt x="78" y="146"/>
                    <a:pt x="78" y="146"/>
                  </a:cubicBezTo>
                  <a:cubicBezTo>
                    <a:pt x="86" y="146"/>
                    <a:pt x="93" y="139"/>
                    <a:pt x="94" y="131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9"/>
                    <a:pt x="99" y="0"/>
                    <a:pt x="9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9"/>
                    <a:pt x="1" y="19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4" y="139"/>
                    <a:pt x="20" y="146"/>
                    <a:pt x="28" y="14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6" name="ïšľíḑé"/>
            <p:cNvSpPr/>
            <p:nvPr/>
          </p:nvSpPr>
          <p:spPr bwMode="auto">
            <a:xfrm>
              <a:off x="10009" y="7349"/>
              <a:ext cx="210" cy="187"/>
            </a:xfrm>
            <a:custGeom>
              <a:avLst/>
              <a:gdLst>
                <a:gd name="T0" fmla="*/ 137 w 166"/>
                <a:gd name="T1" fmla="*/ 136 h 145"/>
                <a:gd name="T2" fmla="*/ 162 w 166"/>
                <a:gd name="T3" fmla="*/ 93 h 145"/>
                <a:gd name="T4" fmla="*/ 156 w 166"/>
                <a:gd name="T5" fmla="*/ 72 h 145"/>
                <a:gd name="T6" fmla="*/ 66 w 166"/>
                <a:gd name="T7" fmla="*/ 6 h 145"/>
                <a:gd name="T8" fmla="*/ 41 w 166"/>
                <a:gd name="T9" fmla="*/ 10 h 145"/>
                <a:gd name="T10" fmla="*/ 5 w 166"/>
                <a:gd name="T11" fmla="*/ 73 h 145"/>
                <a:gd name="T12" fmla="*/ 14 w 166"/>
                <a:gd name="T13" fmla="*/ 96 h 145"/>
                <a:gd name="T14" fmla="*/ 116 w 166"/>
                <a:gd name="T15" fmla="*/ 142 h 145"/>
                <a:gd name="T16" fmla="*/ 137 w 166"/>
                <a:gd name="T17" fmla="*/ 13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45">
                  <a:moveTo>
                    <a:pt x="137" y="136"/>
                  </a:moveTo>
                  <a:cubicBezTo>
                    <a:pt x="162" y="93"/>
                    <a:pt x="162" y="93"/>
                    <a:pt x="162" y="93"/>
                  </a:cubicBezTo>
                  <a:cubicBezTo>
                    <a:pt x="166" y="86"/>
                    <a:pt x="163" y="77"/>
                    <a:pt x="156" y="72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57" y="0"/>
                    <a:pt x="46" y="1"/>
                    <a:pt x="41" y="10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0" y="81"/>
                    <a:pt x="4" y="92"/>
                    <a:pt x="14" y="96"/>
                  </a:cubicBezTo>
                  <a:cubicBezTo>
                    <a:pt x="116" y="142"/>
                    <a:pt x="116" y="142"/>
                    <a:pt x="116" y="142"/>
                  </a:cubicBezTo>
                  <a:cubicBezTo>
                    <a:pt x="124" y="145"/>
                    <a:pt x="133" y="143"/>
                    <a:pt x="137" y="13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7" name="ïṥ1ïḍê"/>
            <p:cNvSpPr/>
            <p:nvPr/>
          </p:nvSpPr>
          <p:spPr bwMode="auto">
            <a:xfrm>
              <a:off x="10009" y="7135"/>
              <a:ext cx="210" cy="187"/>
            </a:xfrm>
            <a:custGeom>
              <a:avLst/>
              <a:gdLst>
                <a:gd name="T0" fmla="*/ 162 w 166"/>
                <a:gd name="T1" fmla="*/ 52 h 145"/>
                <a:gd name="T2" fmla="*/ 137 w 166"/>
                <a:gd name="T3" fmla="*/ 9 h 145"/>
                <a:gd name="T4" fmla="*/ 116 w 166"/>
                <a:gd name="T5" fmla="*/ 4 h 145"/>
                <a:gd name="T6" fmla="*/ 14 w 166"/>
                <a:gd name="T7" fmla="*/ 49 h 145"/>
                <a:gd name="T8" fmla="*/ 5 w 166"/>
                <a:gd name="T9" fmla="*/ 72 h 145"/>
                <a:gd name="T10" fmla="*/ 41 w 166"/>
                <a:gd name="T11" fmla="*/ 135 h 145"/>
                <a:gd name="T12" fmla="*/ 66 w 166"/>
                <a:gd name="T13" fmla="*/ 139 h 145"/>
                <a:gd name="T14" fmla="*/ 156 w 166"/>
                <a:gd name="T15" fmla="*/ 73 h 145"/>
                <a:gd name="T16" fmla="*/ 162 w 166"/>
                <a:gd name="T17" fmla="*/ 5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45">
                  <a:moveTo>
                    <a:pt x="162" y="52"/>
                  </a:moveTo>
                  <a:cubicBezTo>
                    <a:pt x="137" y="9"/>
                    <a:pt x="137" y="9"/>
                    <a:pt x="137" y="9"/>
                  </a:cubicBezTo>
                  <a:cubicBezTo>
                    <a:pt x="133" y="2"/>
                    <a:pt x="124" y="0"/>
                    <a:pt x="116" y="4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4" y="53"/>
                    <a:pt x="0" y="64"/>
                    <a:pt x="5" y="7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44"/>
                    <a:pt x="57" y="145"/>
                    <a:pt x="66" y="139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63" y="68"/>
                    <a:pt x="166" y="59"/>
                    <a:pt x="162" y="52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iślîḑé"/>
            <p:cNvSpPr/>
            <p:nvPr/>
          </p:nvSpPr>
          <p:spPr bwMode="auto">
            <a:xfrm>
              <a:off x="9752" y="7522"/>
              <a:ext cx="115" cy="65"/>
            </a:xfrm>
            <a:custGeom>
              <a:avLst/>
              <a:gdLst>
                <a:gd name="T0" fmla="*/ 13 w 92"/>
                <a:gd name="T1" fmla="*/ 0 h 50"/>
                <a:gd name="T2" fmla="*/ 0 w 92"/>
                <a:gd name="T3" fmla="*/ 1 h 50"/>
                <a:gd name="T4" fmla="*/ 92 w 92"/>
                <a:gd name="T5" fmla="*/ 50 h 50"/>
                <a:gd name="T6" fmla="*/ 91 w 92"/>
                <a:gd name="T7" fmla="*/ 40 h 50"/>
                <a:gd name="T8" fmla="*/ 13 w 92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13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25" y="25"/>
                    <a:pt x="57" y="42"/>
                    <a:pt x="92" y="5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61" y="33"/>
                    <a:pt x="35" y="19"/>
                    <a:pt x="1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íṡľiḓê"/>
            <p:cNvSpPr/>
            <p:nvPr/>
          </p:nvSpPr>
          <p:spPr bwMode="auto">
            <a:xfrm>
              <a:off x="9672" y="7084"/>
              <a:ext cx="197" cy="440"/>
            </a:xfrm>
            <a:custGeom>
              <a:avLst/>
              <a:gdLst>
                <a:gd name="T0" fmla="*/ 62 w 155"/>
                <a:gd name="T1" fmla="*/ 326 h 340"/>
                <a:gd name="T2" fmla="*/ 53 w 155"/>
                <a:gd name="T3" fmla="*/ 330 h 340"/>
                <a:gd name="T4" fmla="*/ 63 w 155"/>
                <a:gd name="T5" fmla="*/ 340 h 340"/>
                <a:gd name="T6" fmla="*/ 76 w 155"/>
                <a:gd name="T7" fmla="*/ 339 h 340"/>
                <a:gd name="T8" fmla="*/ 62 w 155"/>
                <a:gd name="T9" fmla="*/ 326 h 340"/>
                <a:gd name="T10" fmla="*/ 8 w 155"/>
                <a:gd name="T11" fmla="*/ 136 h 340"/>
                <a:gd name="T12" fmla="*/ 0 w 155"/>
                <a:gd name="T13" fmla="*/ 195 h 340"/>
                <a:gd name="T14" fmla="*/ 8 w 155"/>
                <a:gd name="T15" fmla="*/ 253 h 340"/>
                <a:gd name="T16" fmla="*/ 17 w 155"/>
                <a:gd name="T17" fmla="*/ 247 h 340"/>
                <a:gd name="T18" fmla="*/ 9 w 155"/>
                <a:gd name="T19" fmla="*/ 195 h 340"/>
                <a:gd name="T20" fmla="*/ 17 w 155"/>
                <a:gd name="T21" fmla="*/ 142 h 340"/>
                <a:gd name="T22" fmla="*/ 8 w 155"/>
                <a:gd name="T23" fmla="*/ 136 h 340"/>
                <a:gd name="T24" fmla="*/ 155 w 155"/>
                <a:gd name="T25" fmla="*/ 0 h 340"/>
                <a:gd name="T26" fmla="*/ 53 w 155"/>
                <a:gd name="T27" fmla="*/ 59 h 340"/>
                <a:gd name="T28" fmla="*/ 62 w 155"/>
                <a:gd name="T29" fmla="*/ 63 h 340"/>
                <a:gd name="T30" fmla="*/ 154 w 155"/>
                <a:gd name="T31" fmla="*/ 10 h 340"/>
                <a:gd name="T32" fmla="*/ 155 w 155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340">
                  <a:moveTo>
                    <a:pt x="62" y="326"/>
                  </a:moveTo>
                  <a:cubicBezTo>
                    <a:pt x="53" y="330"/>
                    <a:pt x="53" y="330"/>
                    <a:pt x="53" y="330"/>
                  </a:cubicBezTo>
                  <a:cubicBezTo>
                    <a:pt x="56" y="334"/>
                    <a:pt x="59" y="337"/>
                    <a:pt x="63" y="340"/>
                  </a:cubicBezTo>
                  <a:cubicBezTo>
                    <a:pt x="67" y="340"/>
                    <a:pt x="71" y="339"/>
                    <a:pt x="76" y="339"/>
                  </a:cubicBezTo>
                  <a:cubicBezTo>
                    <a:pt x="71" y="335"/>
                    <a:pt x="66" y="331"/>
                    <a:pt x="62" y="326"/>
                  </a:cubicBezTo>
                  <a:moveTo>
                    <a:pt x="8" y="136"/>
                  </a:moveTo>
                  <a:cubicBezTo>
                    <a:pt x="3" y="154"/>
                    <a:pt x="0" y="174"/>
                    <a:pt x="0" y="195"/>
                  </a:cubicBezTo>
                  <a:cubicBezTo>
                    <a:pt x="0" y="215"/>
                    <a:pt x="3" y="235"/>
                    <a:pt x="8" y="253"/>
                  </a:cubicBezTo>
                  <a:cubicBezTo>
                    <a:pt x="17" y="247"/>
                    <a:pt x="17" y="247"/>
                    <a:pt x="17" y="247"/>
                  </a:cubicBezTo>
                  <a:cubicBezTo>
                    <a:pt x="12" y="231"/>
                    <a:pt x="9" y="213"/>
                    <a:pt x="9" y="195"/>
                  </a:cubicBezTo>
                  <a:cubicBezTo>
                    <a:pt x="9" y="176"/>
                    <a:pt x="12" y="159"/>
                    <a:pt x="17" y="142"/>
                  </a:cubicBezTo>
                  <a:cubicBezTo>
                    <a:pt x="8" y="136"/>
                    <a:pt x="8" y="136"/>
                    <a:pt x="8" y="136"/>
                  </a:cubicBezTo>
                  <a:moveTo>
                    <a:pt x="155" y="0"/>
                  </a:moveTo>
                  <a:cubicBezTo>
                    <a:pt x="115" y="9"/>
                    <a:pt x="80" y="30"/>
                    <a:pt x="53" y="59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87" y="37"/>
                    <a:pt x="118" y="19"/>
                    <a:pt x="154" y="1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iṥḻïḑé"/>
            <p:cNvSpPr/>
            <p:nvPr/>
          </p:nvSpPr>
          <p:spPr bwMode="auto">
            <a:xfrm>
              <a:off x="9867" y="7078"/>
              <a:ext cx="57" cy="20"/>
            </a:xfrm>
            <a:custGeom>
              <a:avLst/>
              <a:gdLst>
                <a:gd name="T0" fmla="*/ 45 w 45"/>
                <a:gd name="T1" fmla="*/ 0 h 15"/>
                <a:gd name="T2" fmla="*/ 1 w 45"/>
                <a:gd name="T3" fmla="*/ 5 h 15"/>
                <a:gd name="T4" fmla="*/ 0 w 45"/>
                <a:gd name="T5" fmla="*/ 15 h 15"/>
                <a:gd name="T6" fmla="*/ 45 w 45"/>
                <a:gd name="T7" fmla="*/ 10 h 15"/>
                <a:gd name="T8" fmla="*/ 45 w 45"/>
                <a:gd name="T9" fmla="*/ 10 h 15"/>
                <a:gd name="T10" fmla="*/ 45 w 45"/>
                <a:gd name="T11" fmla="*/ 0 h 15"/>
                <a:gd name="T12" fmla="*/ 45 w 4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5">
                  <a:moveTo>
                    <a:pt x="45" y="0"/>
                  </a:moveTo>
                  <a:cubicBezTo>
                    <a:pt x="30" y="0"/>
                    <a:pt x="15" y="2"/>
                    <a:pt x="1" y="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4" y="11"/>
                    <a:pt x="29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íṡ1íḋè"/>
            <p:cNvSpPr/>
            <p:nvPr/>
          </p:nvSpPr>
          <p:spPr bwMode="auto">
            <a:xfrm>
              <a:off x="9683" y="7160"/>
              <a:ext cx="69" cy="107"/>
            </a:xfrm>
            <a:custGeom>
              <a:avLst/>
              <a:gdLst>
                <a:gd name="T0" fmla="*/ 45 w 54"/>
                <a:gd name="T1" fmla="*/ 0 h 83"/>
                <a:gd name="T2" fmla="*/ 0 w 54"/>
                <a:gd name="T3" fmla="*/ 77 h 83"/>
                <a:gd name="T4" fmla="*/ 9 w 54"/>
                <a:gd name="T5" fmla="*/ 83 h 83"/>
                <a:gd name="T6" fmla="*/ 54 w 54"/>
                <a:gd name="T7" fmla="*/ 4 h 83"/>
                <a:gd name="T8" fmla="*/ 45 w 5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3">
                  <a:moveTo>
                    <a:pt x="45" y="0"/>
                  </a:moveTo>
                  <a:cubicBezTo>
                    <a:pt x="25" y="21"/>
                    <a:pt x="9" y="48"/>
                    <a:pt x="0" y="77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17" y="53"/>
                    <a:pt x="33" y="26"/>
                    <a:pt x="54" y="4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íṣľíḓè"/>
            <p:cNvSpPr/>
            <p:nvPr/>
          </p:nvSpPr>
          <p:spPr bwMode="auto">
            <a:xfrm>
              <a:off x="9683" y="7404"/>
              <a:ext cx="69" cy="107"/>
            </a:xfrm>
            <a:custGeom>
              <a:avLst/>
              <a:gdLst>
                <a:gd name="T0" fmla="*/ 9 w 54"/>
                <a:gd name="T1" fmla="*/ 0 h 83"/>
                <a:gd name="T2" fmla="*/ 0 w 54"/>
                <a:gd name="T3" fmla="*/ 6 h 83"/>
                <a:gd name="T4" fmla="*/ 45 w 54"/>
                <a:gd name="T5" fmla="*/ 83 h 83"/>
                <a:gd name="T6" fmla="*/ 54 w 54"/>
                <a:gd name="T7" fmla="*/ 79 h 83"/>
                <a:gd name="T8" fmla="*/ 9 w 5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3">
                  <a:moveTo>
                    <a:pt x="9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9" y="35"/>
                    <a:pt x="25" y="62"/>
                    <a:pt x="45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33" y="57"/>
                    <a:pt x="17" y="30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3" name="ïṣľíďê"/>
            <p:cNvSpPr/>
            <p:nvPr/>
          </p:nvSpPr>
          <p:spPr bwMode="auto">
            <a:xfrm>
              <a:off x="9867" y="7574"/>
              <a:ext cx="57" cy="19"/>
            </a:xfrm>
            <a:custGeom>
              <a:avLst/>
              <a:gdLst>
                <a:gd name="T0" fmla="*/ 0 w 45"/>
                <a:gd name="T1" fmla="*/ 0 h 15"/>
                <a:gd name="T2" fmla="*/ 1 w 45"/>
                <a:gd name="T3" fmla="*/ 10 h 15"/>
                <a:gd name="T4" fmla="*/ 45 w 45"/>
                <a:gd name="T5" fmla="*/ 15 h 15"/>
                <a:gd name="T6" fmla="*/ 45 w 45"/>
                <a:gd name="T7" fmla="*/ 15 h 15"/>
                <a:gd name="T8" fmla="*/ 45 w 45"/>
                <a:gd name="T9" fmla="*/ 5 h 15"/>
                <a:gd name="T10" fmla="*/ 45 w 45"/>
                <a:gd name="T11" fmla="*/ 5 h 15"/>
                <a:gd name="T12" fmla="*/ 0 w 4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5">
                  <a:moveTo>
                    <a:pt x="0" y="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5" y="13"/>
                    <a:pt x="30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29" y="5"/>
                    <a:pt x="14" y="4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4" name="işļîdè"/>
            <p:cNvSpPr/>
            <p:nvPr/>
          </p:nvSpPr>
          <p:spPr bwMode="auto">
            <a:xfrm>
              <a:off x="9982" y="7084"/>
              <a:ext cx="129" cy="82"/>
            </a:xfrm>
            <a:custGeom>
              <a:avLst/>
              <a:gdLst>
                <a:gd name="T0" fmla="*/ 0 w 101"/>
                <a:gd name="T1" fmla="*/ 0 h 63"/>
                <a:gd name="T2" fmla="*/ 1 w 101"/>
                <a:gd name="T3" fmla="*/ 10 h 63"/>
                <a:gd name="T4" fmla="*/ 92 w 101"/>
                <a:gd name="T5" fmla="*/ 63 h 63"/>
                <a:gd name="T6" fmla="*/ 101 w 101"/>
                <a:gd name="T7" fmla="*/ 59 h 63"/>
                <a:gd name="T8" fmla="*/ 0 w 101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3">
                  <a:moveTo>
                    <a:pt x="0" y="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36" y="19"/>
                    <a:pt x="68" y="37"/>
                    <a:pt x="92" y="63"/>
                  </a:cubicBezTo>
                  <a:cubicBezTo>
                    <a:pt x="101" y="59"/>
                    <a:pt x="101" y="59"/>
                    <a:pt x="101" y="59"/>
                  </a:cubicBezTo>
                  <a:cubicBezTo>
                    <a:pt x="75" y="30"/>
                    <a:pt x="39" y="9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5" name="ïṥlîḋê"/>
            <p:cNvSpPr/>
            <p:nvPr/>
          </p:nvSpPr>
          <p:spPr bwMode="auto">
            <a:xfrm>
              <a:off x="9982" y="7084"/>
              <a:ext cx="2" cy="13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  <a:gd name="T8" fmla="*/ 0 w 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" name="ïSḻíḍe"/>
            <p:cNvSpPr/>
            <p:nvPr/>
          </p:nvSpPr>
          <p:spPr bwMode="auto">
            <a:xfrm>
              <a:off x="9982" y="7084"/>
              <a:ext cx="2" cy="13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  <a:gd name="T8" fmla="*/ 0 w 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7" name="ïṧ1ïḋê"/>
            <p:cNvSpPr/>
            <p:nvPr/>
          </p:nvSpPr>
          <p:spPr bwMode="auto">
            <a:xfrm>
              <a:off x="10098" y="7160"/>
              <a:ext cx="12" cy="5"/>
            </a:xfrm>
            <a:custGeom>
              <a:avLst/>
              <a:gdLst>
                <a:gd name="T0" fmla="*/ 11 w 11"/>
                <a:gd name="T1" fmla="*/ 0 h 5"/>
                <a:gd name="T2" fmla="*/ 0 w 11"/>
                <a:gd name="T3" fmla="*/ 5 h 5"/>
                <a:gd name="T4" fmla="*/ 0 w 11"/>
                <a:gd name="T5" fmla="*/ 5 h 5"/>
                <a:gd name="T6" fmla="*/ 11 w 11"/>
                <a:gd name="T7" fmla="*/ 0 h 5"/>
                <a:gd name="T8" fmla="*/ 11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8" name="isḷïḍe"/>
            <p:cNvSpPr/>
            <p:nvPr/>
          </p:nvSpPr>
          <p:spPr bwMode="auto">
            <a:xfrm>
              <a:off x="10098" y="7160"/>
              <a:ext cx="12" cy="5"/>
            </a:xfrm>
            <a:custGeom>
              <a:avLst/>
              <a:gdLst>
                <a:gd name="T0" fmla="*/ 11 w 11"/>
                <a:gd name="T1" fmla="*/ 0 h 5"/>
                <a:gd name="T2" fmla="*/ 0 w 11"/>
                <a:gd name="T3" fmla="*/ 5 h 5"/>
                <a:gd name="T4" fmla="*/ 0 w 11"/>
                <a:gd name="T5" fmla="*/ 5 h 5"/>
                <a:gd name="T6" fmla="*/ 11 w 11"/>
                <a:gd name="T7" fmla="*/ 0 h 5"/>
                <a:gd name="T8" fmla="*/ 11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9" name="íṧļïḓé"/>
            <p:cNvSpPr/>
            <p:nvPr/>
          </p:nvSpPr>
          <p:spPr bwMode="auto">
            <a:xfrm>
              <a:off x="10156" y="7260"/>
              <a:ext cx="22" cy="151"/>
            </a:xfrm>
            <a:custGeom>
              <a:avLst/>
              <a:gdLst>
                <a:gd name="T0" fmla="*/ 8 w 17"/>
                <a:gd name="T1" fmla="*/ 0 h 117"/>
                <a:gd name="T2" fmla="*/ 0 w 17"/>
                <a:gd name="T3" fmla="*/ 6 h 117"/>
                <a:gd name="T4" fmla="*/ 7 w 17"/>
                <a:gd name="T5" fmla="*/ 58 h 117"/>
                <a:gd name="T6" fmla="*/ 7 w 17"/>
                <a:gd name="T7" fmla="*/ 58 h 117"/>
                <a:gd name="T8" fmla="*/ 7 w 17"/>
                <a:gd name="T9" fmla="*/ 59 h 117"/>
                <a:gd name="T10" fmla="*/ 7 w 17"/>
                <a:gd name="T11" fmla="*/ 59 h 117"/>
                <a:gd name="T12" fmla="*/ 7 w 17"/>
                <a:gd name="T13" fmla="*/ 59 h 117"/>
                <a:gd name="T14" fmla="*/ 7 w 17"/>
                <a:gd name="T15" fmla="*/ 59 h 117"/>
                <a:gd name="T16" fmla="*/ 7 w 17"/>
                <a:gd name="T17" fmla="*/ 59 h 117"/>
                <a:gd name="T18" fmla="*/ 7 w 17"/>
                <a:gd name="T19" fmla="*/ 59 h 117"/>
                <a:gd name="T20" fmla="*/ 7 w 17"/>
                <a:gd name="T21" fmla="*/ 59 h 117"/>
                <a:gd name="T22" fmla="*/ 7 w 17"/>
                <a:gd name="T23" fmla="*/ 59 h 117"/>
                <a:gd name="T24" fmla="*/ 0 w 17"/>
                <a:gd name="T25" fmla="*/ 111 h 117"/>
                <a:gd name="T26" fmla="*/ 8 w 17"/>
                <a:gd name="T27" fmla="*/ 117 h 117"/>
                <a:gd name="T28" fmla="*/ 17 w 17"/>
                <a:gd name="T29" fmla="*/ 59 h 117"/>
                <a:gd name="T30" fmla="*/ 8 w 17"/>
                <a:gd name="T3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17">
                  <a:moveTo>
                    <a:pt x="8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4" y="22"/>
                    <a:pt x="7" y="40"/>
                    <a:pt x="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58"/>
                    <a:pt x="7" y="58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77"/>
                    <a:pt x="4" y="95"/>
                    <a:pt x="0" y="111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14" y="99"/>
                    <a:pt x="17" y="79"/>
                    <a:pt x="17" y="59"/>
                  </a:cubicBezTo>
                  <a:cubicBezTo>
                    <a:pt x="17" y="38"/>
                    <a:pt x="14" y="18"/>
                    <a:pt x="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išľîḍé"/>
            <p:cNvSpPr/>
            <p:nvPr/>
          </p:nvSpPr>
          <p:spPr bwMode="auto">
            <a:xfrm>
              <a:off x="10156" y="7404"/>
              <a:ext cx="11" cy="8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10 w 10"/>
                <a:gd name="T7" fmla="*/ 7 h 7"/>
                <a:gd name="T8" fmla="*/ 0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íṧľíḑé"/>
            <p:cNvSpPr/>
            <p:nvPr/>
          </p:nvSpPr>
          <p:spPr bwMode="auto">
            <a:xfrm>
              <a:off x="10156" y="7404"/>
              <a:ext cx="11" cy="8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10 w 10"/>
                <a:gd name="T7" fmla="*/ 7 h 7"/>
                <a:gd name="T8" fmla="*/ 0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íṩlíḍe"/>
            <p:cNvSpPr/>
            <p:nvPr/>
          </p:nvSpPr>
          <p:spPr bwMode="auto">
            <a:xfrm>
              <a:off x="10156" y="7260"/>
              <a:ext cx="11" cy="8"/>
            </a:xfrm>
            <a:custGeom>
              <a:avLst/>
              <a:gdLst>
                <a:gd name="T0" fmla="*/ 10 w 10"/>
                <a:gd name="T1" fmla="*/ 0 h 7"/>
                <a:gd name="T2" fmla="*/ 0 w 10"/>
                <a:gd name="T3" fmla="*/ 7 h 7"/>
                <a:gd name="T4" fmla="*/ 0 w 10"/>
                <a:gd name="T5" fmla="*/ 7 h 7"/>
                <a:gd name="T6" fmla="*/ 10 w 10"/>
                <a:gd name="T7" fmla="*/ 0 h 7"/>
                <a:gd name="T8" fmla="*/ 10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ïśḷîḍê"/>
            <p:cNvSpPr/>
            <p:nvPr/>
          </p:nvSpPr>
          <p:spPr bwMode="auto">
            <a:xfrm>
              <a:off x="10156" y="7260"/>
              <a:ext cx="11" cy="8"/>
            </a:xfrm>
            <a:custGeom>
              <a:avLst/>
              <a:gdLst>
                <a:gd name="T0" fmla="*/ 10 w 10"/>
                <a:gd name="T1" fmla="*/ 0 h 7"/>
                <a:gd name="T2" fmla="*/ 0 w 10"/>
                <a:gd name="T3" fmla="*/ 7 h 7"/>
                <a:gd name="T4" fmla="*/ 0 w 10"/>
                <a:gd name="T5" fmla="*/ 7 h 7"/>
                <a:gd name="T6" fmla="*/ 10 w 10"/>
                <a:gd name="T7" fmla="*/ 0 h 7"/>
                <a:gd name="T8" fmla="*/ 10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ïş1iḋè"/>
            <p:cNvSpPr/>
            <p:nvPr/>
          </p:nvSpPr>
          <p:spPr bwMode="auto">
            <a:xfrm>
              <a:off x="9982" y="7506"/>
              <a:ext cx="129" cy="82"/>
            </a:xfrm>
            <a:custGeom>
              <a:avLst/>
              <a:gdLst>
                <a:gd name="T0" fmla="*/ 92 w 101"/>
                <a:gd name="T1" fmla="*/ 0 h 63"/>
                <a:gd name="T2" fmla="*/ 1 w 101"/>
                <a:gd name="T3" fmla="*/ 53 h 63"/>
                <a:gd name="T4" fmla="*/ 0 w 101"/>
                <a:gd name="T5" fmla="*/ 63 h 63"/>
                <a:gd name="T6" fmla="*/ 101 w 101"/>
                <a:gd name="T7" fmla="*/ 4 h 63"/>
                <a:gd name="T8" fmla="*/ 92 w 101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3">
                  <a:moveTo>
                    <a:pt x="92" y="0"/>
                  </a:moveTo>
                  <a:cubicBezTo>
                    <a:pt x="68" y="26"/>
                    <a:pt x="36" y="44"/>
                    <a:pt x="1" y="5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9" y="54"/>
                    <a:pt x="75" y="33"/>
                    <a:pt x="101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5" name="íşlíḋè"/>
            <p:cNvSpPr/>
            <p:nvPr/>
          </p:nvSpPr>
          <p:spPr bwMode="auto">
            <a:xfrm>
              <a:off x="9982" y="7574"/>
              <a:ext cx="2" cy="12"/>
            </a:xfrm>
            <a:custGeom>
              <a:avLst/>
              <a:gdLst>
                <a:gd name="T0" fmla="*/ 2 w 2"/>
                <a:gd name="T1" fmla="*/ 0 h 11"/>
                <a:gd name="T2" fmla="*/ 2 w 2"/>
                <a:gd name="T3" fmla="*/ 0 h 11"/>
                <a:gd name="T4" fmla="*/ 0 w 2"/>
                <a:gd name="T5" fmla="*/ 11 h 11"/>
                <a:gd name="T6" fmla="*/ 0 w 2"/>
                <a:gd name="T7" fmla="*/ 11 h 11"/>
                <a:gd name="T8" fmla="*/ 2 w 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lnTo>
                    <a:pt x="2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6" name="îślíḍé"/>
            <p:cNvSpPr/>
            <p:nvPr/>
          </p:nvSpPr>
          <p:spPr bwMode="auto">
            <a:xfrm>
              <a:off x="9982" y="7574"/>
              <a:ext cx="2" cy="12"/>
            </a:xfrm>
            <a:custGeom>
              <a:avLst/>
              <a:gdLst>
                <a:gd name="T0" fmla="*/ 2 w 2"/>
                <a:gd name="T1" fmla="*/ 0 h 11"/>
                <a:gd name="T2" fmla="*/ 2 w 2"/>
                <a:gd name="T3" fmla="*/ 0 h 11"/>
                <a:gd name="T4" fmla="*/ 0 w 2"/>
                <a:gd name="T5" fmla="*/ 11 h 11"/>
                <a:gd name="T6" fmla="*/ 0 w 2"/>
                <a:gd name="T7" fmla="*/ 11 h 11"/>
                <a:gd name="T8" fmla="*/ 2 w 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lnTo>
                    <a:pt x="2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7" name="îṥļiḍê"/>
            <p:cNvSpPr/>
            <p:nvPr/>
          </p:nvSpPr>
          <p:spPr bwMode="auto">
            <a:xfrm>
              <a:off x="10098" y="7506"/>
              <a:ext cx="12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0 h 5"/>
                <a:gd name="T4" fmla="*/ 11 w 11"/>
                <a:gd name="T5" fmla="*/ 5 h 5"/>
                <a:gd name="T6" fmla="*/ 11 w 11"/>
                <a:gd name="T7" fmla="*/ 5 h 5"/>
                <a:gd name="T8" fmla="*/ 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lnTo>
                    <a:pt x="0" y="0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8" name="ïSľíďè"/>
            <p:cNvSpPr/>
            <p:nvPr/>
          </p:nvSpPr>
          <p:spPr bwMode="auto">
            <a:xfrm>
              <a:off x="10098" y="7506"/>
              <a:ext cx="12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0 h 5"/>
                <a:gd name="T4" fmla="*/ 11 w 11"/>
                <a:gd name="T5" fmla="*/ 5 h 5"/>
                <a:gd name="T6" fmla="*/ 11 w 11"/>
                <a:gd name="T7" fmla="*/ 5 h 5"/>
                <a:gd name="T8" fmla="*/ 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lnTo>
                    <a:pt x="0" y="0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9" name="ïṥľíḓé"/>
            <p:cNvSpPr/>
            <p:nvPr/>
          </p:nvSpPr>
          <p:spPr bwMode="auto">
            <a:xfrm>
              <a:off x="9684" y="7091"/>
              <a:ext cx="480" cy="489"/>
            </a:xfrm>
            <a:custGeom>
              <a:avLst/>
              <a:gdLst>
                <a:gd name="T0" fmla="*/ 190 w 380"/>
                <a:gd name="T1" fmla="*/ 0 h 379"/>
                <a:gd name="T2" fmla="*/ 0 w 380"/>
                <a:gd name="T3" fmla="*/ 190 h 379"/>
                <a:gd name="T4" fmla="*/ 190 w 380"/>
                <a:gd name="T5" fmla="*/ 379 h 379"/>
                <a:gd name="T6" fmla="*/ 380 w 380"/>
                <a:gd name="T7" fmla="*/ 190 h 379"/>
                <a:gd name="T8" fmla="*/ 190 w 380"/>
                <a:gd name="T9" fmla="*/ 0 h 379"/>
                <a:gd name="T10" fmla="*/ 190 w 380"/>
                <a:gd name="T11" fmla="*/ 293 h 379"/>
                <a:gd name="T12" fmla="*/ 87 w 380"/>
                <a:gd name="T13" fmla="*/ 190 h 379"/>
                <a:gd name="T14" fmla="*/ 190 w 380"/>
                <a:gd name="T15" fmla="*/ 86 h 379"/>
                <a:gd name="T16" fmla="*/ 294 w 380"/>
                <a:gd name="T17" fmla="*/ 190 h 379"/>
                <a:gd name="T18" fmla="*/ 190 w 380"/>
                <a:gd name="T19" fmla="*/ 293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379">
                  <a:moveTo>
                    <a:pt x="190" y="0"/>
                  </a:moveTo>
                  <a:cubicBezTo>
                    <a:pt x="85" y="0"/>
                    <a:pt x="0" y="85"/>
                    <a:pt x="0" y="190"/>
                  </a:cubicBezTo>
                  <a:cubicBezTo>
                    <a:pt x="0" y="294"/>
                    <a:pt x="85" y="379"/>
                    <a:pt x="190" y="379"/>
                  </a:cubicBezTo>
                  <a:cubicBezTo>
                    <a:pt x="295" y="379"/>
                    <a:pt x="380" y="294"/>
                    <a:pt x="380" y="190"/>
                  </a:cubicBezTo>
                  <a:cubicBezTo>
                    <a:pt x="380" y="85"/>
                    <a:pt x="295" y="0"/>
                    <a:pt x="190" y="0"/>
                  </a:cubicBezTo>
                  <a:moveTo>
                    <a:pt x="190" y="293"/>
                  </a:moveTo>
                  <a:cubicBezTo>
                    <a:pt x="133" y="293"/>
                    <a:pt x="87" y="247"/>
                    <a:pt x="87" y="190"/>
                  </a:cubicBezTo>
                  <a:cubicBezTo>
                    <a:pt x="87" y="132"/>
                    <a:pt x="133" y="86"/>
                    <a:pt x="190" y="86"/>
                  </a:cubicBezTo>
                  <a:cubicBezTo>
                    <a:pt x="247" y="86"/>
                    <a:pt x="294" y="132"/>
                    <a:pt x="294" y="190"/>
                  </a:cubicBezTo>
                  <a:cubicBezTo>
                    <a:pt x="294" y="247"/>
                    <a:pt x="247" y="293"/>
                    <a:pt x="190" y="29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0" name="îsļïdé"/>
            <p:cNvSpPr/>
            <p:nvPr/>
          </p:nvSpPr>
          <p:spPr bwMode="auto">
            <a:xfrm>
              <a:off x="9924" y="7013"/>
              <a:ext cx="57" cy="71"/>
            </a:xfrm>
            <a:custGeom>
              <a:avLst/>
              <a:gdLst>
                <a:gd name="T0" fmla="*/ 25 w 45"/>
                <a:gd name="T1" fmla="*/ 0 h 55"/>
                <a:gd name="T2" fmla="*/ 0 w 45"/>
                <a:gd name="T3" fmla="*/ 0 h 55"/>
                <a:gd name="T4" fmla="*/ 0 w 45"/>
                <a:gd name="T5" fmla="*/ 50 h 55"/>
                <a:gd name="T6" fmla="*/ 45 w 45"/>
                <a:gd name="T7" fmla="*/ 55 h 55"/>
                <a:gd name="T8" fmla="*/ 41 w 45"/>
                <a:gd name="T9" fmla="*/ 15 h 55"/>
                <a:gd name="T10" fmla="*/ 25 w 45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5">
                  <a:moveTo>
                    <a:pt x="2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5" y="50"/>
                    <a:pt x="30" y="52"/>
                    <a:pt x="45" y="5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0" y="7"/>
                    <a:pt x="33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1" name="íSlïḑe"/>
            <p:cNvSpPr/>
            <p:nvPr/>
          </p:nvSpPr>
          <p:spPr bwMode="auto">
            <a:xfrm>
              <a:off x="10110" y="7137"/>
              <a:ext cx="106" cy="124"/>
            </a:xfrm>
            <a:custGeom>
              <a:avLst/>
              <a:gdLst>
                <a:gd name="T0" fmla="*/ 44 w 84"/>
                <a:gd name="T1" fmla="*/ 0 h 95"/>
                <a:gd name="T2" fmla="*/ 37 w 84"/>
                <a:gd name="T3" fmla="*/ 2 h 95"/>
                <a:gd name="T4" fmla="*/ 37 w 84"/>
                <a:gd name="T5" fmla="*/ 2 h 95"/>
                <a:gd name="T6" fmla="*/ 0 w 84"/>
                <a:gd name="T7" fmla="*/ 18 h 95"/>
                <a:gd name="T8" fmla="*/ 45 w 84"/>
                <a:gd name="T9" fmla="*/ 95 h 95"/>
                <a:gd name="T10" fmla="*/ 77 w 84"/>
                <a:gd name="T11" fmla="*/ 71 h 95"/>
                <a:gd name="T12" fmla="*/ 84 w 84"/>
                <a:gd name="T13" fmla="*/ 58 h 95"/>
                <a:gd name="T14" fmla="*/ 83 w 84"/>
                <a:gd name="T15" fmla="*/ 50 h 95"/>
                <a:gd name="T16" fmla="*/ 58 w 84"/>
                <a:gd name="T17" fmla="*/ 7 h 95"/>
                <a:gd name="T18" fmla="*/ 44 w 84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95">
                  <a:moveTo>
                    <a:pt x="44" y="0"/>
                  </a:moveTo>
                  <a:cubicBezTo>
                    <a:pt x="42" y="0"/>
                    <a:pt x="39" y="0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1" y="39"/>
                    <a:pt x="36" y="66"/>
                    <a:pt x="45" y="95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82" y="68"/>
                    <a:pt x="84" y="63"/>
                    <a:pt x="84" y="58"/>
                  </a:cubicBezTo>
                  <a:cubicBezTo>
                    <a:pt x="84" y="55"/>
                    <a:pt x="84" y="53"/>
                    <a:pt x="83" y="50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5" y="3"/>
                    <a:pt x="50" y="0"/>
                    <a:pt x="4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2" name="ïṣḷiďê"/>
            <p:cNvSpPr/>
            <p:nvPr/>
          </p:nvSpPr>
          <p:spPr bwMode="auto">
            <a:xfrm>
              <a:off x="10110" y="7411"/>
              <a:ext cx="106" cy="124"/>
            </a:xfrm>
            <a:custGeom>
              <a:avLst/>
              <a:gdLst>
                <a:gd name="T0" fmla="*/ 45 w 84"/>
                <a:gd name="T1" fmla="*/ 0 h 95"/>
                <a:gd name="T2" fmla="*/ 0 w 84"/>
                <a:gd name="T3" fmla="*/ 77 h 95"/>
                <a:gd name="T4" fmla="*/ 37 w 84"/>
                <a:gd name="T5" fmla="*/ 94 h 95"/>
                <a:gd name="T6" fmla="*/ 44 w 84"/>
                <a:gd name="T7" fmla="*/ 95 h 95"/>
                <a:gd name="T8" fmla="*/ 58 w 84"/>
                <a:gd name="T9" fmla="*/ 88 h 95"/>
                <a:gd name="T10" fmla="*/ 83 w 84"/>
                <a:gd name="T11" fmla="*/ 45 h 95"/>
                <a:gd name="T12" fmla="*/ 84 w 84"/>
                <a:gd name="T13" fmla="*/ 38 h 95"/>
                <a:gd name="T14" fmla="*/ 77 w 84"/>
                <a:gd name="T15" fmla="*/ 24 h 95"/>
                <a:gd name="T16" fmla="*/ 77 w 84"/>
                <a:gd name="T17" fmla="*/ 24 h 95"/>
                <a:gd name="T18" fmla="*/ 45 w 84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95">
                  <a:moveTo>
                    <a:pt x="45" y="0"/>
                  </a:moveTo>
                  <a:cubicBezTo>
                    <a:pt x="36" y="29"/>
                    <a:pt x="21" y="56"/>
                    <a:pt x="0" y="77"/>
                  </a:cubicBezTo>
                  <a:cubicBezTo>
                    <a:pt x="37" y="94"/>
                    <a:pt x="37" y="94"/>
                    <a:pt x="37" y="94"/>
                  </a:cubicBezTo>
                  <a:cubicBezTo>
                    <a:pt x="39" y="95"/>
                    <a:pt x="42" y="95"/>
                    <a:pt x="44" y="95"/>
                  </a:cubicBezTo>
                  <a:cubicBezTo>
                    <a:pt x="50" y="95"/>
                    <a:pt x="55" y="92"/>
                    <a:pt x="58" y="88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4" y="43"/>
                    <a:pt x="84" y="40"/>
                    <a:pt x="84" y="38"/>
                  </a:cubicBezTo>
                  <a:cubicBezTo>
                    <a:pt x="84" y="32"/>
                    <a:pt x="82" y="27"/>
                    <a:pt x="77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3" name="íŝļiḍe"/>
            <p:cNvSpPr/>
            <p:nvPr/>
          </p:nvSpPr>
          <p:spPr bwMode="auto">
            <a:xfrm>
              <a:off x="9924" y="7587"/>
              <a:ext cx="57" cy="71"/>
            </a:xfrm>
            <a:custGeom>
              <a:avLst/>
              <a:gdLst>
                <a:gd name="T0" fmla="*/ 45 w 45"/>
                <a:gd name="T1" fmla="*/ 0 h 55"/>
                <a:gd name="T2" fmla="*/ 0 w 45"/>
                <a:gd name="T3" fmla="*/ 5 h 55"/>
                <a:gd name="T4" fmla="*/ 0 w 45"/>
                <a:gd name="T5" fmla="*/ 55 h 55"/>
                <a:gd name="T6" fmla="*/ 25 w 45"/>
                <a:gd name="T7" fmla="*/ 55 h 55"/>
                <a:gd name="T8" fmla="*/ 41 w 45"/>
                <a:gd name="T9" fmla="*/ 40 h 55"/>
                <a:gd name="T10" fmla="*/ 45 w 45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5">
                  <a:moveTo>
                    <a:pt x="45" y="0"/>
                  </a:moveTo>
                  <a:cubicBezTo>
                    <a:pt x="30" y="3"/>
                    <a:pt x="15" y="5"/>
                    <a:pt x="0" y="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3" y="55"/>
                    <a:pt x="40" y="48"/>
                    <a:pt x="41" y="4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4" name="iS1ïḑé"/>
            <p:cNvSpPr/>
            <p:nvPr/>
          </p:nvSpPr>
          <p:spPr bwMode="auto">
            <a:xfrm>
              <a:off x="9924" y="7078"/>
              <a:ext cx="59" cy="20"/>
            </a:xfrm>
            <a:custGeom>
              <a:avLst/>
              <a:gdLst>
                <a:gd name="T0" fmla="*/ 0 w 46"/>
                <a:gd name="T1" fmla="*/ 0 h 15"/>
                <a:gd name="T2" fmla="*/ 0 w 46"/>
                <a:gd name="T3" fmla="*/ 10 h 15"/>
                <a:gd name="T4" fmla="*/ 46 w 46"/>
                <a:gd name="T5" fmla="*/ 15 h 15"/>
                <a:gd name="T6" fmla="*/ 45 w 46"/>
                <a:gd name="T7" fmla="*/ 5 h 15"/>
                <a:gd name="T8" fmla="*/ 0 w 4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5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6" y="10"/>
                    <a:pt x="31" y="11"/>
                    <a:pt x="46" y="1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0" y="2"/>
                    <a:pt x="15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5" name="iśļïḓè"/>
            <p:cNvSpPr/>
            <p:nvPr/>
          </p:nvSpPr>
          <p:spPr bwMode="auto">
            <a:xfrm>
              <a:off x="10098" y="7160"/>
              <a:ext cx="69" cy="107"/>
            </a:xfrm>
            <a:custGeom>
              <a:avLst/>
              <a:gdLst>
                <a:gd name="T0" fmla="*/ 9 w 54"/>
                <a:gd name="T1" fmla="*/ 0 h 83"/>
                <a:gd name="T2" fmla="*/ 0 w 54"/>
                <a:gd name="T3" fmla="*/ 4 h 83"/>
                <a:gd name="T4" fmla="*/ 46 w 54"/>
                <a:gd name="T5" fmla="*/ 83 h 83"/>
                <a:gd name="T6" fmla="*/ 54 w 54"/>
                <a:gd name="T7" fmla="*/ 77 h 83"/>
                <a:gd name="T8" fmla="*/ 9 w 5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3">
                  <a:moveTo>
                    <a:pt x="9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1" y="26"/>
                    <a:pt x="37" y="53"/>
                    <a:pt x="46" y="83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45" y="48"/>
                    <a:pt x="30" y="21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6" name="ïŝľiḑè"/>
            <p:cNvSpPr/>
            <p:nvPr/>
          </p:nvSpPr>
          <p:spPr bwMode="auto">
            <a:xfrm>
              <a:off x="10165" y="7335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0 h 1"/>
                <a:gd name="T7" fmla="*/ 0 h 1"/>
                <a:gd name="T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7" name="îSľíḍè"/>
            <p:cNvSpPr/>
            <p:nvPr/>
          </p:nvSpPr>
          <p:spPr bwMode="auto">
            <a:xfrm>
              <a:off x="10098" y="7404"/>
              <a:ext cx="69" cy="107"/>
            </a:xfrm>
            <a:custGeom>
              <a:avLst/>
              <a:gdLst>
                <a:gd name="T0" fmla="*/ 46 w 54"/>
                <a:gd name="T1" fmla="*/ 0 h 83"/>
                <a:gd name="T2" fmla="*/ 0 w 54"/>
                <a:gd name="T3" fmla="*/ 79 h 83"/>
                <a:gd name="T4" fmla="*/ 9 w 54"/>
                <a:gd name="T5" fmla="*/ 83 h 83"/>
                <a:gd name="T6" fmla="*/ 54 w 54"/>
                <a:gd name="T7" fmla="*/ 6 h 83"/>
                <a:gd name="T8" fmla="*/ 46 w 54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3">
                  <a:moveTo>
                    <a:pt x="46" y="0"/>
                  </a:moveTo>
                  <a:cubicBezTo>
                    <a:pt x="37" y="30"/>
                    <a:pt x="21" y="57"/>
                    <a:pt x="0" y="79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30" y="62"/>
                    <a:pt x="45" y="35"/>
                    <a:pt x="54" y="6"/>
                  </a:cubicBez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8" name="îŝļíde"/>
            <p:cNvSpPr/>
            <p:nvPr/>
          </p:nvSpPr>
          <p:spPr bwMode="auto">
            <a:xfrm>
              <a:off x="9924" y="7574"/>
              <a:ext cx="59" cy="19"/>
            </a:xfrm>
            <a:custGeom>
              <a:avLst/>
              <a:gdLst>
                <a:gd name="T0" fmla="*/ 46 w 46"/>
                <a:gd name="T1" fmla="*/ 0 h 15"/>
                <a:gd name="T2" fmla="*/ 0 w 46"/>
                <a:gd name="T3" fmla="*/ 5 h 15"/>
                <a:gd name="T4" fmla="*/ 0 w 46"/>
                <a:gd name="T5" fmla="*/ 15 h 15"/>
                <a:gd name="T6" fmla="*/ 45 w 46"/>
                <a:gd name="T7" fmla="*/ 10 h 15"/>
                <a:gd name="T8" fmla="*/ 46 w 4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5">
                  <a:moveTo>
                    <a:pt x="46" y="0"/>
                  </a:moveTo>
                  <a:cubicBezTo>
                    <a:pt x="31" y="4"/>
                    <a:pt x="16" y="5"/>
                    <a:pt x="0" y="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15"/>
                    <a:pt x="30" y="13"/>
                    <a:pt x="45" y="10"/>
                  </a:cubicBez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9" name="ïśḷíḓe"/>
            <p:cNvSpPr/>
            <p:nvPr/>
          </p:nvSpPr>
          <p:spPr bwMode="auto">
            <a:xfrm>
              <a:off x="9924" y="7091"/>
              <a:ext cx="241" cy="489"/>
            </a:xfrm>
            <a:custGeom>
              <a:avLst/>
              <a:gdLst>
                <a:gd name="T0" fmla="*/ 0 w 190"/>
                <a:gd name="T1" fmla="*/ 0 h 379"/>
                <a:gd name="T2" fmla="*/ 0 w 190"/>
                <a:gd name="T3" fmla="*/ 86 h 379"/>
                <a:gd name="T4" fmla="*/ 104 w 190"/>
                <a:gd name="T5" fmla="*/ 190 h 379"/>
                <a:gd name="T6" fmla="*/ 104 w 190"/>
                <a:gd name="T7" fmla="*/ 190 h 379"/>
                <a:gd name="T8" fmla="*/ 104 w 190"/>
                <a:gd name="T9" fmla="*/ 190 h 379"/>
                <a:gd name="T10" fmla="*/ 0 w 190"/>
                <a:gd name="T11" fmla="*/ 293 h 379"/>
                <a:gd name="T12" fmla="*/ 0 w 190"/>
                <a:gd name="T13" fmla="*/ 379 h 379"/>
                <a:gd name="T14" fmla="*/ 46 w 190"/>
                <a:gd name="T15" fmla="*/ 374 h 379"/>
                <a:gd name="T16" fmla="*/ 46 w 190"/>
                <a:gd name="T17" fmla="*/ 374 h 379"/>
                <a:gd name="T18" fmla="*/ 137 w 190"/>
                <a:gd name="T19" fmla="*/ 321 h 379"/>
                <a:gd name="T20" fmla="*/ 137 w 190"/>
                <a:gd name="T21" fmla="*/ 321 h 379"/>
                <a:gd name="T22" fmla="*/ 183 w 190"/>
                <a:gd name="T23" fmla="*/ 242 h 379"/>
                <a:gd name="T24" fmla="*/ 183 w 190"/>
                <a:gd name="T25" fmla="*/ 242 h 379"/>
                <a:gd name="T26" fmla="*/ 190 w 190"/>
                <a:gd name="T27" fmla="*/ 190 h 379"/>
                <a:gd name="T28" fmla="*/ 190 w 190"/>
                <a:gd name="T29" fmla="*/ 190 h 379"/>
                <a:gd name="T30" fmla="*/ 190 w 190"/>
                <a:gd name="T31" fmla="*/ 190 h 379"/>
                <a:gd name="T32" fmla="*/ 190 w 190"/>
                <a:gd name="T33" fmla="*/ 190 h 379"/>
                <a:gd name="T34" fmla="*/ 190 w 190"/>
                <a:gd name="T35" fmla="*/ 190 h 379"/>
                <a:gd name="T36" fmla="*/ 190 w 190"/>
                <a:gd name="T37" fmla="*/ 190 h 379"/>
                <a:gd name="T38" fmla="*/ 190 w 190"/>
                <a:gd name="T39" fmla="*/ 189 h 379"/>
                <a:gd name="T40" fmla="*/ 190 w 190"/>
                <a:gd name="T41" fmla="*/ 189 h 379"/>
                <a:gd name="T42" fmla="*/ 183 w 190"/>
                <a:gd name="T43" fmla="*/ 137 h 379"/>
                <a:gd name="T44" fmla="*/ 183 w 190"/>
                <a:gd name="T45" fmla="*/ 137 h 379"/>
                <a:gd name="T46" fmla="*/ 137 w 190"/>
                <a:gd name="T47" fmla="*/ 58 h 379"/>
                <a:gd name="T48" fmla="*/ 137 w 190"/>
                <a:gd name="T49" fmla="*/ 58 h 379"/>
                <a:gd name="T50" fmla="*/ 46 w 190"/>
                <a:gd name="T51" fmla="*/ 5 h 379"/>
                <a:gd name="T52" fmla="*/ 46 w 190"/>
                <a:gd name="T53" fmla="*/ 5 h 379"/>
                <a:gd name="T54" fmla="*/ 0 w 190"/>
                <a:gd name="T5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0" h="379">
                  <a:moveTo>
                    <a:pt x="0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57" y="86"/>
                    <a:pt x="104" y="132"/>
                    <a:pt x="104" y="190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4" y="247"/>
                    <a:pt x="57" y="293"/>
                    <a:pt x="0" y="293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16" y="379"/>
                    <a:pt x="31" y="378"/>
                    <a:pt x="46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81" y="365"/>
                    <a:pt x="113" y="347"/>
                    <a:pt x="137" y="321"/>
                  </a:cubicBezTo>
                  <a:cubicBezTo>
                    <a:pt x="137" y="321"/>
                    <a:pt x="137" y="321"/>
                    <a:pt x="137" y="321"/>
                  </a:cubicBezTo>
                  <a:cubicBezTo>
                    <a:pt x="158" y="299"/>
                    <a:pt x="174" y="272"/>
                    <a:pt x="183" y="242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7" y="226"/>
                    <a:pt x="190" y="208"/>
                    <a:pt x="190" y="190"/>
                  </a:cubicBezTo>
                  <a:cubicBezTo>
                    <a:pt x="190" y="190"/>
                    <a:pt x="190" y="190"/>
                    <a:pt x="190" y="190"/>
                  </a:cubicBezTo>
                  <a:cubicBezTo>
                    <a:pt x="190" y="190"/>
                    <a:pt x="190" y="190"/>
                    <a:pt x="190" y="190"/>
                  </a:cubicBezTo>
                  <a:cubicBezTo>
                    <a:pt x="190" y="190"/>
                    <a:pt x="190" y="190"/>
                    <a:pt x="190" y="190"/>
                  </a:cubicBezTo>
                  <a:cubicBezTo>
                    <a:pt x="190" y="190"/>
                    <a:pt x="190" y="190"/>
                    <a:pt x="190" y="190"/>
                  </a:cubicBezTo>
                  <a:cubicBezTo>
                    <a:pt x="190" y="190"/>
                    <a:pt x="190" y="190"/>
                    <a:pt x="190" y="190"/>
                  </a:cubicBezTo>
                  <a:cubicBezTo>
                    <a:pt x="190" y="189"/>
                    <a:pt x="190" y="189"/>
                    <a:pt x="190" y="189"/>
                  </a:cubicBezTo>
                  <a:cubicBezTo>
                    <a:pt x="190" y="189"/>
                    <a:pt x="190" y="189"/>
                    <a:pt x="190" y="189"/>
                  </a:cubicBezTo>
                  <a:cubicBezTo>
                    <a:pt x="190" y="171"/>
                    <a:pt x="187" y="153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74" y="107"/>
                    <a:pt x="158" y="80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13" y="32"/>
                    <a:pt x="81" y="14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1" y="1"/>
                    <a:pt x="16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0" name="îṥļîḑè"/>
            <p:cNvSpPr/>
            <p:nvPr/>
          </p:nvSpPr>
          <p:spPr bwMode="auto">
            <a:xfrm>
              <a:off x="9320" y="6823"/>
              <a:ext cx="154" cy="220"/>
            </a:xfrm>
            <a:custGeom>
              <a:avLst/>
              <a:gdLst>
                <a:gd name="T0" fmla="*/ 107 w 122"/>
                <a:gd name="T1" fmla="*/ 10 h 170"/>
                <a:gd name="T2" fmla="*/ 54 w 122"/>
                <a:gd name="T3" fmla="*/ 2 h 170"/>
                <a:gd name="T4" fmla="*/ 35 w 122"/>
                <a:gd name="T5" fmla="*/ 15 h 170"/>
                <a:gd name="T6" fmla="*/ 3 w 122"/>
                <a:gd name="T7" fmla="*/ 133 h 170"/>
                <a:gd name="T8" fmla="*/ 17 w 122"/>
                <a:gd name="T9" fmla="*/ 156 h 170"/>
                <a:gd name="T10" fmla="*/ 95 w 122"/>
                <a:gd name="T11" fmla="*/ 169 h 170"/>
                <a:gd name="T12" fmla="*/ 115 w 122"/>
                <a:gd name="T13" fmla="*/ 150 h 170"/>
                <a:gd name="T14" fmla="*/ 121 w 122"/>
                <a:gd name="T15" fmla="*/ 29 h 170"/>
                <a:gd name="T16" fmla="*/ 107 w 122"/>
                <a:gd name="T17" fmla="*/ 1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70">
                  <a:moveTo>
                    <a:pt x="107" y="10"/>
                  </a:moveTo>
                  <a:cubicBezTo>
                    <a:pt x="54" y="2"/>
                    <a:pt x="54" y="2"/>
                    <a:pt x="54" y="2"/>
                  </a:cubicBezTo>
                  <a:cubicBezTo>
                    <a:pt x="46" y="0"/>
                    <a:pt x="37" y="6"/>
                    <a:pt x="35" y="15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0" y="144"/>
                    <a:pt x="7" y="155"/>
                    <a:pt x="17" y="156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105" y="170"/>
                    <a:pt x="115" y="162"/>
                    <a:pt x="115" y="15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2" y="20"/>
                    <a:pt x="116" y="11"/>
                    <a:pt x="107" y="1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1" name="îsḷídè"/>
            <p:cNvSpPr/>
            <p:nvPr/>
          </p:nvSpPr>
          <p:spPr bwMode="auto">
            <a:xfrm>
              <a:off x="9073" y="6918"/>
              <a:ext cx="224" cy="218"/>
            </a:xfrm>
            <a:custGeom>
              <a:avLst/>
              <a:gdLst>
                <a:gd name="T0" fmla="*/ 40 w 177"/>
                <a:gd name="T1" fmla="*/ 8 h 168"/>
                <a:gd name="T2" fmla="*/ 6 w 177"/>
                <a:gd name="T3" fmla="*/ 50 h 168"/>
                <a:gd name="T4" fmla="*/ 8 w 177"/>
                <a:gd name="T5" fmla="*/ 73 h 168"/>
                <a:gd name="T6" fmla="*/ 94 w 177"/>
                <a:gd name="T7" fmla="*/ 159 h 168"/>
                <a:gd name="T8" fmla="*/ 121 w 177"/>
                <a:gd name="T9" fmla="*/ 160 h 168"/>
                <a:gd name="T10" fmla="*/ 171 w 177"/>
                <a:gd name="T11" fmla="*/ 98 h 168"/>
                <a:gd name="T12" fmla="*/ 165 w 177"/>
                <a:gd name="T13" fmla="*/ 71 h 168"/>
                <a:gd name="T14" fmla="*/ 63 w 177"/>
                <a:gd name="T15" fmla="*/ 5 h 168"/>
                <a:gd name="T16" fmla="*/ 40 w 177"/>
                <a:gd name="T17" fmla="*/ 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68">
                  <a:moveTo>
                    <a:pt x="40" y="8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0" y="57"/>
                    <a:pt x="1" y="67"/>
                    <a:pt x="8" y="73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102" y="167"/>
                    <a:pt x="114" y="168"/>
                    <a:pt x="121" y="160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177" y="90"/>
                    <a:pt x="175" y="78"/>
                    <a:pt x="165" y="71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55" y="0"/>
                    <a:pt x="45" y="1"/>
                    <a:pt x="40" y="8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2" name="íś1iḍè"/>
            <p:cNvSpPr/>
            <p:nvPr/>
          </p:nvSpPr>
          <p:spPr bwMode="auto">
            <a:xfrm>
              <a:off x="9032" y="7164"/>
              <a:ext cx="226" cy="187"/>
            </a:xfrm>
            <a:custGeom>
              <a:avLst/>
              <a:gdLst>
                <a:gd name="T0" fmla="*/ 4 w 179"/>
                <a:gd name="T1" fmla="*/ 82 h 145"/>
                <a:gd name="T2" fmla="*/ 23 w 179"/>
                <a:gd name="T3" fmla="*/ 133 h 145"/>
                <a:gd name="T4" fmla="*/ 45 w 179"/>
                <a:gd name="T5" fmla="*/ 143 h 145"/>
                <a:gd name="T6" fmla="*/ 162 w 179"/>
                <a:gd name="T7" fmla="*/ 111 h 145"/>
                <a:gd name="T8" fmla="*/ 176 w 179"/>
                <a:gd name="T9" fmla="*/ 88 h 145"/>
                <a:gd name="T10" fmla="*/ 147 w 179"/>
                <a:gd name="T11" fmla="*/ 14 h 145"/>
                <a:gd name="T12" fmla="*/ 121 w 179"/>
                <a:gd name="T13" fmla="*/ 5 h 145"/>
                <a:gd name="T14" fmla="*/ 13 w 179"/>
                <a:gd name="T15" fmla="*/ 61 h 145"/>
                <a:gd name="T16" fmla="*/ 4 w 179"/>
                <a:gd name="T17" fmla="*/ 8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45">
                  <a:moveTo>
                    <a:pt x="4" y="82"/>
                  </a:moveTo>
                  <a:cubicBezTo>
                    <a:pt x="23" y="133"/>
                    <a:pt x="23" y="133"/>
                    <a:pt x="23" y="133"/>
                  </a:cubicBezTo>
                  <a:cubicBezTo>
                    <a:pt x="26" y="141"/>
                    <a:pt x="35" y="145"/>
                    <a:pt x="45" y="143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73" y="108"/>
                    <a:pt x="179" y="97"/>
                    <a:pt x="176" y="88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3" y="4"/>
                    <a:pt x="131" y="0"/>
                    <a:pt x="121" y="5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5" y="65"/>
                    <a:pt x="0" y="74"/>
                    <a:pt x="4" y="82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3" name="ïṧļîḋê"/>
            <p:cNvSpPr/>
            <p:nvPr/>
          </p:nvSpPr>
          <p:spPr bwMode="auto">
            <a:xfrm>
              <a:off x="9263" y="7310"/>
              <a:ext cx="154" cy="220"/>
            </a:xfrm>
            <a:custGeom>
              <a:avLst/>
              <a:gdLst>
                <a:gd name="T0" fmla="*/ 14 w 121"/>
                <a:gd name="T1" fmla="*/ 160 h 170"/>
                <a:gd name="T2" fmla="*/ 67 w 121"/>
                <a:gd name="T3" fmla="*/ 168 h 170"/>
                <a:gd name="T4" fmla="*/ 87 w 121"/>
                <a:gd name="T5" fmla="*/ 155 h 170"/>
                <a:gd name="T6" fmla="*/ 118 w 121"/>
                <a:gd name="T7" fmla="*/ 37 h 170"/>
                <a:gd name="T8" fmla="*/ 105 w 121"/>
                <a:gd name="T9" fmla="*/ 14 h 170"/>
                <a:gd name="T10" fmla="*/ 26 w 121"/>
                <a:gd name="T11" fmla="*/ 1 h 170"/>
                <a:gd name="T12" fmla="*/ 6 w 121"/>
                <a:gd name="T13" fmla="*/ 20 h 170"/>
                <a:gd name="T14" fmla="*/ 0 w 121"/>
                <a:gd name="T15" fmla="*/ 141 h 170"/>
                <a:gd name="T16" fmla="*/ 14 w 121"/>
                <a:gd name="T17" fmla="*/ 16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70">
                  <a:moveTo>
                    <a:pt x="14" y="160"/>
                  </a:moveTo>
                  <a:cubicBezTo>
                    <a:pt x="67" y="168"/>
                    <a:pt x="67" y="168"/>
                    <a:pt x="67" y="168"/>
                  </a:cubicBezTo>
                  <a:cubicBezTo>
                    <a:pt x="76" y="170"/>
                    <a:pt x="84" y="164"/>
                    <a:pt x="87" y="155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21" y="26"/>
                    <a:pt x="115" y="15"/>
                    <a:pt x="105" y="1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6" y="0"/>
                    <a:pt x="7" y="8"/>
                    <a:pt x="6" y="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50"/>
                    <a:pt x="6" y="159"/>
                    <a:pt x="14" y="16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4" name="iŝlîďé"/>
            <p:cNvSpPr/>
            <p:nvPr/>
          </p:nvSpPr>
          <p:spPr bwMode="auto">
            <a:xfrm>
              <a:off x="9439" y="7218"/>
              <a:ext cx="224" cy="218"/>
            </a:xfrm>
            <a:custGeom>
              <a:avLst/>
              <a:gdLst>
                <a:gd name="T0" fmla="*/ 138 w 177"/>
                <a:gd name="T1" fmla="*/ 160 h 168"/>
                <a:gd name="T2" fmla="*/ 172 w 177"/>
                <a:gd name="T3" fmla="*/ 118 h 168"/>
                <a:gd name="T4" fmla="*/ 170 w 177"/>
                <a:gd name="T5" fmla="*/ 95 h 168"/>
                <a:gd name="T6" fmla="*/ 84 w 177"/>
                <a:gd name="T7" fmla="*/ 9 h 168"/>
                <a:gd name="T8" fmla="*/ 57 w 177"/>
                <a:gd name="T9" fmla="*/ 8 h 168"/>
                <a:gd name="T10" fmla="*/ 7 w 177"/>
                <a:gd name="T11" fmla="*/ 70 h 168"/>
                <a:gd name="T12" fmla="*/ 12 w 177"/>
                <a:gd name="T13" fmla="*/ 97 h 168"/>
                <a:gd name="T14" fmla="*/ 114 w 177"/>
                <a:gd name="T15" fmla="*/ 163 h 168"/>
                <a:gd name="T16" fmla="*/ 138 w 177"/>
                <a:gd name="T17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68">
                  <a:moveTo>
                    <a:pt x="138" y="160"/>
                  </a:moveTo>
                  <a:cubicBezTo>
                    <a:pt x="172" y="118"/>
                    <a:pt x="172" y="118"/>
                    <a:pt x="172" y="118"/>
                  </a:cubicBezTo>
                  <a:cubicBezTo>
                    <a:pt x="177" y="112"/>
                    <a:pt x="176" y="101"/>
                    <a:pt x="170" y="95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76" y="1"/>
                    <a:pt x="63" y="0"/>
                    <a:pt x="57" y="8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0" y="78"/>
                    <a:pt x="3" y="90"/>
                    <a:pt x="12" y="97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22" y="168"/>
                    <a:pt x="133" y="167"/>
                    <a:pt x="138" y="160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5" name="îṣḻíḍe"/>
            <p:cNvSpPr/>
            <p:nvPr/>
          </p:nvSpPr>
          <p:spPr bwMode="auto">
            <a:xfrm>
              <a:off x="9478" y="7002"/>
              <a:ext cx="226" cy="187"/>
            </a:xfrm>
            <a:custGeom>
              <a:avLst/>
              <a:gdLst>
                <a:gd name="T0" fmla="*/ 176 w 179"/>
                <a:gd name="T1" fmla="*/ 63 h 145"/>
                <a:gd name="T2" fmla="*/ 157 w 179"/>
                <a:gd name="T3" fmla="*/ 12 h 145"/>
                <a:gd name="T4" fmla="*/ 135 w 179"/>
                <a:gd name="T5" fmla="*/ 2 h 145"/>
                <a:gd name="T6" fmla="*/ 18 w 179"/>
                <a:gd name="T7" fmla="*/ 34 h 145"/>
                <a:gd name="T8" fmla="*/ 4 w 179"/>
                <a:gd name="T9" fmla="*/ 57 h 145"/>
                <a:gd name="T10" fmla="*/ 33 w 179"/>
                <a:gd name="T11" fmla="*/ 131 h 145"/>
                <a:gd name="T12" fmla="*/ 58 w 179"/>
                <a:gd name="T13" fmla="*/ 140 h 145"/>
                <a:gd name="T14" fmla="*/ 166 w 179"/>
                <a:gd name="T15" fmla="*/ 84 h 145"/>
                <a:gd name="T16" fmla="*/ 176 w 179"/>
                <a:gd name="T17" fmla="*/ 6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45">
                  <a:moveTo>
                    <a:pt x="176" y="63"/>
                  </a:moveTo>
                  <a:cubicBezTo>
                    <a:pt x="157" y="12"/>
                    <a:pt x="157" y="12"/>
                    <a:pt x="157" y="12"/>
                  </a:cubicBezTo>
                  <a:cubicBezTo>
                    <a:pt x="154" y="4"/>
                    <a:pt x="144" y="0"/>
                    <a:pt x="135" y="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7" y="37"/>
                    <a:pt x="0" y="48"/>
                    <a:pt x="4" y="57"/>
                  </a:cubicBezTo>
                  <a:cubicBezTo>
                    <a:pt x="33" y="131"/>
                    <a:pt x="33" y="131"/>
                    <a:pt x="33" y="131"/>
                  </a:cubicBezTo>
                  <a:cubicBezTo>
                    <a:pt x="36" y="141"/>
                    <a:pt x="48" y="145"/>
                    <a:pt x="58" y="140"/>
                  </a:cubicBezTo>
                  <a:cubicBezTo>
                    <a:pt x="166" y="84"/>
                    <a:pt x="166" y="84"/>
                    <a:pt x="166" y="84"/>
                  </a:cubicBezTo>
                  <a:cubicBezTo>
                    <a:pt x="175" y="80"/>
                    <a:pt x="179" y="71"/>
                    <a:pt x="176" y="63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6" name="ï$ľiḓè"/>
            <p:cNvSpPr/>
            <p:nvPr/>
          </p:nvSpPr>
          <p:spPr bwMode="auto">
            <a:xfrm>
              <a:off x="9093" y="6897"/>
              <a:ext cx="504" cy="559"/>
            </a:xfrm>
            <a:custGeom>
              <a:avLst/>
              <a:gdLst>
                <a:gd name="T0" fmla="*/ 342 w 397"/>
                <a:gd name="T1" fmla="*/ 381 h 433"/>
                <a:gd name="T2" fmla="*/ 235 w 397"/>
                <a:gd name="T3" fmla="*/ 422 h 433"/>
                <a:gd name="T4" fmla="*/ 232 w 397"/>
                <a:gd name="T5" fmla="*/ 433 h 433"/>
                <a:gd name="T6" fmla="*/ 351 w 397"/>
                <a:gd name="T7" fmla="*/ 387 h 433"/>
                <a:gd name="T8" fmla="*/ 342 w 397"/>
                <a:gd name="T9" fmla="*/ 381 h 433"/>
                <a:gd name="T10" fmla="*/ 48 w 397"/>
                <a:gd name="T11" fmla="*/ 335 h 433"/>
                <a:gd name="T12" fmla="*/ 37 w 397"/>
                <a:gd name="T13" fmla="*/ 337 h 433"/>
                <a:gd name="T14" fmla="*/ 136 w 397"/>
                <a:gd name="T15" fmla="*/ 418 h 433"/>
                <a:gd name="T16" fmla="*/ 137 w 397"/>
                <a:gd name="T17" fmla="*/ 407 h 433"/>
                <a:gd name="T18" fmla="*/ 48 w 397"/>
                <a:gd name="T19" fmla="*/ 335 h 433"/>
                <a:gd name="T20" fmla="*/ 23 w 397"/>
                <a:gd name="T21" fmla="*/ 121 h 433"/>
                <a:gd name="T22" fmla="*/ 3 w 397"/>
                <a:gd name="T23" fmla="*/ 183 h 433"/>
                <a:gd name="T24" fmla="*/ 3 w 397"/>
                <a:gd name="T25" fmla="*/ 247 h 433"/>
                <a:gd name="T26" fmla="*/ 12 w 397"/>
                <a:gd name="T27" fmla="*/ 242 h 433"/>
                <a:gd name="T28" fmla="*/ 13 w 397"/>
                <a:gd name="T29" fmla="*/ 184 h 433"/>
                <a:gd name="T30" fmla="*/ 30 w 397"/>
                <a:gd name="T31" fmla="*/ 129 h 433"/>
                <a:gd name="T32" fmla="*/ 23 w 397"/>
                <a:gd name="T33" fmla="*/ 121 h 433"/>
                <a:gd name="T34" fmla="*/ 298 w 397"/>
                <a:gd name="T35" fmla="*/ 15 h 433"/>
                <a:gd name="T36" fmla="*/ 298 w 397"/>
                <a:gd name="T37" fmla="*/ 26 h 433"/>
                <a:gd name="T38" fmla="*/ 387 w 397"/>
                <a:gd name="T39" fmla="*/ 98 h 433"/>
                <a:gd name="T40" fmla="*/ 397 w 397"/>
                <a:gd name="T41" fmla="*/ 96 h 433"/>
                <a:gd name="T42" fmla="*/ 298 w 397"/>
                <a:gd name="T43" fmla="*/ 15 h 433"/>
                <a:gd name="T44" fmla="*/ 203 w 397"/>
                <a:gd name="T45" fmla="*/ 0 h 433"/>
                <a:gd name="T46" fmla="*/ 84 w 397"/>
                <a:gd name="T47" fmla="*/ 46 h 433"/>
                <a:gd name="T48" fmla="*/ 93 w 397"/>
                <a:gd name="T49" fmla="*/ 52 h 433"/>
                <a:gd name="T50" fmla="*/ 200 w 397"/>
                <a:gd name="T51" fmla="*/ 11 h 433"/>
                <a:gd name="T52" fmla="*/ 203 w 397"/>
                <a:gd name="T53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7" h="433">
                  <a:moveTo>
                    <a:pt x="342" y="381"/>
                  </a:moveTo>
                  <a:cubicBezTo>
                    <a:pt x="311" y="404"/>
                    <a:pt x="274" y="419"/>
                    <a:pt x="235" y="422"/>
                  </a:cubicBezTo>
                  <a:cubicBezTo>
                    <a:pt x="232" y="433"/>
                    <a:pt x="232" y="433"/>
                    <a:pt x="232" y="433"/>
                  </a:cubicBezTo>
                  <a:cubicBezTo>
                    <a:pt x="276" y="430"/>
                    <a:pt x="317" y="413"/>
                    <a:pt x="351" y="387"/>
                  </a:cubicBezTo>
                  <a:cubicBezTo>
                    <a:pt x="342" y="381"/>
                    <a:pt x="342" y="381"/>
                    <a:pt x="342" y="381"/>
                  </a:cubicBezTo>
                  <a:moveTo>
                    <a:pt x="48" y="335"/>
                  </a:moveTo>
                  <a:cubicBezTo>
                    <a:pt x="37" y="337"/>
                    <a:pt x="37" y="337"/>
                    <a:pt x="37" y="337"/>
                  </a:cubicBezTo>
                  <a:cubicBezTo>
                    <a:pt x="61" y="373"/>
                    <a:pt x="95" y="401"/>
                    <a:pt x="136" y="418"/>
                  </a:cubicBezTo>
                  <a:cubicBezTo>
                    <a:pt x="137" y="407"/>
                    <a:pt x="137" y="407"/>
                    <a:pt x="137" y="407"/>
                  </a:cubicBezTo>
                  <a:cubicBezTo>
                    <a:pt x="100" y="391"/>
                    <a:pt x="70" y="366"/>
                    <a:pt x="48" y="335"/>
                  </a:cubicBezTo>
                  <a:moveTo>
                    <a:pt x="23" y="121"/>
                  </a:moveTo>
                  <a:cubicBezTo>
                    <a:pt x="13" y="140"/>
                    <a:pt x="7" y="161"/>
                    <a:pt x="3" y="183"/>
                  </a:cubicBezTo>
                  <a:cubicBezTo>
                    <a:pt x="0" y="204"/>
                    <a:pt x="0" y="226"/>
                    <a:pt x="3" y="247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0" y="223"/>
                    <a:pt x="10" y="204"/>
                    <a:pt x="13" y="184"/>
                  </a:cubicBezTo>
                  <a:cubicBezTo>
                    <a:pt x="17" y="165"/>
                    <a:pt x="22" y="146"/>
                    <a:pt x="30" y="129"/>
                  </a:cubicBezTo>
                  <a:cubicBezTo>
                    <a:pt x="23" y="121"/>
                    <a:pt x="23" y="121"/>
                    <a:pt x="23" y="121"/>
                  </a:cubicBezTo>
                  <a:moveTo>
                    <a:pt x="298" y="15"/>
                  </a:moveTo>
                  <a:cubicBezTo>
                    <a:pt x="298" y="26"/>
                    <a:pt x="298" y="26"/>
                    <a:pt x="298" y="26"/>
                  </a:cubicBezTo>
                  <a:cubicBezTo>
                    <a:pt x="334" y="42"/>
                    <a:pt x="365" y="67"/>
                    <a:pt x="387" y="98"/>
                  </a:cubicBezTo>
                  <a:cubicBezTo>
                    <a:pt x="397" y="96"/>
                    <a:pt x="397" y="96"/>
                    <a:pt x="397" y="96"/>
                  </a:cubicBezTo>
                  <a:cubicBezTo>
                    <a:pt x="373" y="60"/>
                    <a:pt x="339" y="32"/>
                    <a:pt x="298" y="15"/>
                  </a:cubicBezTo>
                  <a:moveTo>
                    <a:pt x="203" y="0"/>
                  </a:moveTo>
                  <a:cubicBezTo>
                    <a:pt x="158" y="3"/>
                    <a:pt x="117" y="20"/>
                    <a:pt x="84" y="46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123" y="29"/>
                    <a:pt x="160" y="14"/>
                    <a:pt x="200" y="11"/>
                  </a:cubicBezTo>
                  <a:cubicBezTo>
                    <a:pt x="203" y="0"/>
                    <a:pt x="203" y="0"/>
                    <a:pt x="203" y="0"/>
                  </a:cubicBezTo>
                </a:path>
              </a:pathLst>
            </a:custGeom>
            <a:solidFill>
              <a:srgbClr val="395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7" name="îsļídê"/>
            <p:cNvSpPr/>
            <p:nvPr/>
          </p:nvSpPr>
          <p:spPr bwMode="auto">
            <a:xfrm>
              <a:off x="9347" y="6897"/>
              <a:ext cx="65" cy="16"/>
            </a:xfrm>
            <a:custGeom>
              <a:avLst/>
              <a:gdLst>
                <a:gd name="T0" fmla="*/ 17 w 51"/>
                <a:gd name="T1" fmla="*/ 0 h 13"/>
                <a:gd name="T2" fmla="*/ 3 w 51"/>
                <a:gd name="T3" fmla="*/ 0 h 13"/>
                <a:gd name="T4" fmla="*/ 0 w 51"/>
                <a:gd name="T5" fmla="*/ 11 h 13"/>
                <a:gd name="T6" fmla="*/ 17 w 51"/>
                <a:gd name="T7" fmla="*/ 10 h 13"/>
                <a:gd name="T8" fmla="*/ 50 w 51"/>
                <a:gd name="T9" fmla="*/ 13 h 13"/>
                <a:gd name="T10" fmla="*/ 51 w 51"/>
                <a:gd name="T11" fmla="*/ 2 h 13"/>
                <a:gd name="T12" fmla="*/ 17 w 5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3">
                  <a:moveTo>
                    <a:pt x="17" y="0"/>
                  </a:moveTo>
                  <a:cubicBezTo>
                    <a:pt x="12" y="0"/>
                    <a:pt x="7" y="0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10"/>
                    <a:pt x="11" y="10"/>
                    <a:pt x="17" y="10"/>
                  </a:cubicBezTo>
                  <a:cubicBezTo>
                    <a:pt x="28" y="10"/>
                    <a:pt x="39" y="11"/>
                    <a:pt x="50" y="13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40" y="1"/>
                    <a:pt x="28" y="0"/>
                    <a:pt x="17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8" name="ïŝḻíḑe"/>
            <p:cNvSpPr/>
            <p:nvPr/>
          </p:nvSpPr>
          <p:spPr bwMode="auto">
            <a:xfrm>
              <a:off x="9122" y="6956"/>
              <a:ext cx="90" cy="107"/>
            </a:xfrm>
            <a:custGeom>
              <a:avLst/>
              <a:gdLst>
                <a:gd name="T0" fmla="*/ 61 w 70"/>
                <a:gd name="T1" fmla="*/ 0 h 83"/>
                <a:gd name="T2" fmla="*/ 0 w 70"/>
                <a:gd name="T3" fmla="*/ 75 h 83"/>
                <a:gd name="T4" fmla="*/ 7 w 70"/>
                <a:gd name="T5" fmla="*/ 83 h 83"/>
                <a:gd name="T6" fmla="*/ 70 w 70"/>
                <a:gd name="T7" fmla="*/ 6 h 83"/>
                <a:gd name="T8" fmla="*/ 61 w 70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3">
                  <a:moveTo>
                    <a:pt x="61" y="0"/>
                  </a:moveTo>
                  <a:cubicBezTo>
                    <a:pt x="35" y="20"/>
                    <a:pt x="14" y="45"/>
                    <a:pt x="0" y="75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22" y="52"/>
                    <a:pt x="43" y="26"/>
                    <a:pt x="70" y="6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9" name="îšľîḍê"/>
            <p:cNvSpPr/>
            <p:nvPr/>
          </p:nvSpPr>
          <p:spPr bwMode="auto">
            <a:xfrm>
              <a:off x="9097" y="7209"/>
              <a:ext cx="57" cy="124"/>
            </a:xfrm>
            <a:custGeom>
              <a:avLst/>
              <a:gdLst>
                <a:gd name="T0" fmla="*/ 9 w 45"/>
                <a:gd name="T1" fmla="*/ 0 h 95"/>
                <a:gd name="T2" fmla="*/ 0 w 45"/>
                <a:gd name="T3" fmla="*/ 5 h 95"/>
                <a:gd name="T4" fmla="*/ 34 w 45"/>
                <a:gd name="T5" fmla="*/ 95 h 95"/>
                <a:gd name="T6" fmla="*/ 45 w 45"/>
                <a:gd name="T7" fmla="*/ 93 h 95"/>
                <a:gd name="T8" fmla="*/ 9 w 45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5">
                  <a:moveTo>
                    <a:pt x="9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4" y="38"/>
                    <a:pt x="16" y="69"/>
                    <a:pt x="34" y="95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26" y="65"/>
                    <a:pt x="14" y="34"/>
                    <a:pt x="9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0" name="iSlíďé"/>
            <p:cNvSpPr/>
            <p:nvPr/>
          </p:nvSpPr>
          <p:spPr bwMode="auto">
            <a:xfrm>
              <a:off x="9265" y="7423"/>
              <a:ext cx="124" cy="34"/>
            </a:xfrm>
            <a:custGeom>
              <a:avLst/>
              <a:gdLst>
                <a:gd name="T0" fmla="*/ 99 w 99"/>
                <a:gd name="T1" fmla="*/ 15 h 26"/>
                <a:gd name="T2" fmla="*/ 99 w 99"/>
                <a:gd name="T3" fmla="*/ 15 h 26"/>
                <a:gd name="T4" fmla="*/ 96 w 99"/>
                <a:gd name="T5" fmla="*/ 26 h 26"/>
                <a:gd name="T6" fmla="*/ 96 w 99"/>
                <a:gd name="T7" fmla="*/ 26 h 26"/>
                <a:gd name="T8" fmla="*/ 99 w 99"/>
                <a:gd name="T9" fmla="*/ 15 h 26"/>
                <a:gd name="T10" fmla="*/ 1 w 99"/>
                <a:gd name="T11" fmla="*/ 0 h 26"/>
                <a:gd name="T12" fmla="*/ 0 w 99"/>
                <a:gd name="T13" fmla="*/ 11 h 26"/>
                <a:gd name="T14" fmla="*/ 47 w 99"/>
                <a:gd name="T15" fmla="*/ 24 h 26"/>
                <a:gd name="T16" fmla="*/ 47 w 99"/>
                <a:gd name="T17" fmla="*/ 24 h 26"/>
                <a:gd name="T18" fmla="*/ 49 w 99"/>
                <a:gd name="T19" fmla="*/ 13 h 26"/>
                <a:gd name="T20" fmla="*/ 49 w 99"/>
                <a:gd name="T21" fmla="*/ 13 h 26"/>
                <a:gd name="T22" fmla="*/ 1 w 99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26">
                  <a:moveTo>
                    <a:pt x="99" y="15"/>
                  </a:moveTo>
                  <a:cubicBezTo>
                    <a:pt x="99" y="15"/>
                    <a:pt x="99" y="15"/>
                    <a:pt x="99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9" y="15"/>
                    <a:pt x="99" y="15"/>
                    <a:pt x="99" y="15"/>
                  </a:cubicBezTo>
                  <a:moveTo>
                    <a:pt x="1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5" y="17"/>
                    <a:pt x="31" y="21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2" y="11"/>
                    <a:pt x="16" y="6"/>
                    <a:pt x="1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1" name="íSḷiḍè"/>
            <p:cNvSpPr/>
            <p:nvPr/>
          </p:nvSpPr>
          <p:spPr bwMode="auto">
            <a:xfrm>
              <a:off x="9605" y="7137"/>
              <a:ext cx="38" cy="163"/>
            </a:xfrm>
            <a:custGeom>
              <a:avLst/>
              <a:gdLst>
                <a:gd name="T0" fmla="*/ 28 w 31"/>
                <a:gd name="T1" fmla="*/ 0 h 126"/>
                <a:gd name="T2" fmla="*/ 18 w 31"/>
                <a:gd name="T3" fmla="*/ 5 h 126"/>
                <a:gd name="T4" fmla="*/ 17 w 31"/>
                <a:gd name="T5" fmla="*/ 62 h 126"/>
                <a:gd name="T6" fmla="*/ 17 w 31"/>
                <a:gd name="T7" fmla="*/ 62 h 126"/>
                <a:gd name="T8" fmla="*/ 17 w 31"/>
                <a:gd name="T9" fmla="*/ 63 h 126"/>
                <a:gd name="T10" fmla="*/ 17 w 31"/>
                <a:gd name="T11" fmla="*/ 63 h 126"/>
                <a:gd name="T12" fmla="*/ 17 w 31"/>
                <a:gd name="T13" fmla="*/ 63 h 126"/>
                <a:gd name="T14" fmla="*/ 17 w 31"/>
                <a:gd name="T15" fmla="*/ 63 h 126"/>
                <a:gd name="T16" fmla="*/ 17 w 31"/>
                <a:gd name="T17" fmla="*/ 63 h 126"/>
                <a:gd name="T18" fmla="*/ 17 w 31"/>
                <a:gd name="T19" fmla="*/ 64 h 126"/>
                <a:gd name="T20" fmla="*/ 17 w 31"/>
                <a:gd name="T21" fmla="*/ 64 h 126"/>
                <a:gd name="T22" fmla="*/ 17 w 31"/>
                <a:gd name="T23" fmla="*/ 64 h 126"/>
                <a:gd name="T24" fmla="*/ 17 w 31"/>
                <a:gd name="T25" fmla="*/ 65 h 126"/>
                <a:gd name="T26" fmla="*/ 17 w 31"/>
                <a:gd name="T27" fmla="*/ 65 h 126"/>
                <a:gd name="T28" fmla="*/ 17 w 31"/>
                <a:gd name="T29" fmla="*/ 66 h 126"/>
                <a:gd name="T30" fmla="*/ 17 w 31"/>
                <a:gd name="T31" fmla="*/ 66 h 126"/>
                <a:gd name="T32" fmla="*/ 17 w 31"/>
                <a:gd name="T33" fmla="*/ 66 h 126"/>
                <a:gd name="T34" fmla="*/ 0 w 31"/>
                <a:gd name="T35" fmla="*/ 118 h 126"/>
                <a:gd name="T36" fmla="*/ 8 w 31"/>
                <a:gd name="T37" fmla="*/ 126 h 126"/>
                <a:gd name="T38" fmla="*/ 27 w 31"/>
                <a:gd name="T39" fmla="*/ 68 h 126"/>
                <a:gd name="T40" fmla="*/ 25 w 31"/>
                <a:gd name="T41" fmla="*/ 50 h 126"/>
                <a:gd name="T42" fmla="*/ 30 w 31"/>
                <a:gd name="T43" fmla="*/ 41 h 126"/>
                <a:gd name="T44" fmla="*/ 28 w 31"/>
                <a:gd name="T4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126">
                  <a:moveTo>
                    <a:pt x="28" y="0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20" y="24"/>
                    <a:pt x="20" y="43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7" y="62"/>
                    <a:pt x="17" y="63"/>
                    <a:pt x="17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3"/>
                    <a:pt x="17" y="63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3" y="85"/>
                    <a:pt x="8" y="102"/>
                    <a:pt x="0" y="118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17" y="108"/>
                    <a:pt x="23" y="89"/>
                    <a:pt x="27" y="68"/>
                  </a:cubicBezTo>
                  <a:cubicBezTo>
                    <a:pt x="22" y="63"/>
                    <a:pt x="22" y="56"/>
                    <a:pt x="25" y="5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27"/>
                    <a:pt x="30" y="14"/>
                    <a:pt x="2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2" name="ïŝ1iḋe"/>
            <p:cNvSpPr/>
            <p:nvPr/>
          </p:nvSpPr>
          <p:spPr bwMode="auto">
            <a:xfrm>
              <a:off x="9633" y="7191"/>
              <a:ext cx="10" cy="34"/>
            </a:xfrm>
            <a:custGeom>
              <a:avLst/>
              <a:gdLst>
                <a:gd name="T0" fmla="*/ 8 w 8"/>
                <a:gd name="T1" fmla="*/ 0 h 27"/>
                <a:gd name="T2" fmla="*/ 3 w 8"/>
                <a:gd name="T3" fmla="*/ 9 h 27"/>
                <a:gd name="T4" fmla="*/ 5 w 8"/>
                <a:gd name="T5" fmla="*/ 27 h 27"/>
                <a:gd name="T6" fmla="*/ 5 w 8"/>
                <a:gd name="T7" fmla="*/ 23 h 27"/>
                <a:gd name="T8" fmla="*/ 8 w 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8" y="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0" y="15"/>
                    <a:pt x="0" y="22"/>
                    <a:pt x="5" y="27"/>
                  </a:cubicBezTo>
                  <a:cubicBezTo>
                    <a:pt x="5" y="26"/>
                    <a:pt x="5" y="25"/>
                    <a:pt x="5" y="23"/>
                  </a:cubicBezTo>
                  <a:cubicBezTo>
                    <a:pt x="7" y="16"/>
                    <a:pt x="7" y="8"/>
                    <a:pt x="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3" name="iṧļíḑe"/>
            <p:cNvSpPr/>
            <p:nvPr/>
          </p:nvSpPr>
          <p:spPr bwMode="auto">
            <a:xfrm>
              <a:off x="9582" y="7021"/>
              <a:ext cx="12" cy="4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3 h 3"/>
                <a:gd name="T4" fmla="*/ 0 w 12"/>
                <a:gd name="T5" fmla="*/ 3 h 3"/>
                <a:gd name="T6" fmla="*/ 12 w 12"/>
                <a:gd name="T7" fmla="*/ 0 h 3"/>
                <a:gd name="T8" fmla="*/ 12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4" name="îs1ïďé"/>
            <p:cNvSpPr/>
            <p:nvPr/>
          </p:nvSpPr>
          <p:spPr bwMode="auto">
            <a:xfrm>
              <a:off x="9582" y="7021"/>
              <a:ext cx="12" cy="4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3 h 3"/>
                <a:gd name="T4" fmla="*/ 0 w 12"/>
                <a:gd name="T5" fmla="*/ 3 h 3"/>
                <a:gd name="T6" fmla="*/ 12 w 12"/>
                <a:gd name="T7" fmla="*/ 0 h 3"/>
                <a:gd name="T8" fmla="*/ 12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5" name="îsḷíďé"/>
            <p:cNvSpPr/>
            <p:nvPr/>
          </p:nvSpPr>
          <p:spPr bwMode="auto">
            <a:xfrm>
              <a:off x="9087" y="6891"/>
              <a:ext cx="561" cy="572"/>
            </a:xfrm>
            <a:custGeom>
              <a:avLst/>
              <a:gdLst>
                <a:gd name="T0" fmla="*/ 254 w 443"/>
                <a:gd name="T1" fmla="*/ 18 h 443"/>
                <a:gd name="T2" fmla="*/ 17 w 443"/>
                <a:gd name="T3" fmla="*/ 189 h 443"/>
                <a:gd name="T4" fmla="*/ 189 w 443"/>
                <a:gd name="T5" fmla="*/ 425 h 443"/>
                <a:gd name="T6" fmla="*/ 425 w 443"/>
                <a:gd name="T7" fmla="*/ 254 h 443"/>
                <a:gd name="T8" fmla="*/ 254 w 443"/>
                <a:gd name="T9" fmla="*/ 18 h 443"/>
                <a:gd name="T10" fmla="*/ 204 w 443"/>
                <a:gd name="T11" fmla="*/ 333 h 443"/>
                <a:gd name="T12" fmla="*/ 110 w 443"/>
                <a:gd name="T13" fmla="*/ 204 h 443"/>
                <a:gd name="T14" fmla="*/ 239 w 443"/>
                <a:gd name="T15" fmla="*/ 110 h 443"/>
                <a:gd name="T16" fmla="*/ 332 w 443"/>
                <a:gd name="T17" fmla="*/ 239 h 443"/>
                <a:gd name="T18" fmla="*/ 204 w 443"/>
                <a:gd name="T19" fmla="*/ 33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3" h="443">
                  <a:moveTo>
                    <a:pt x="254" y="18"/>
                  </a:moveTo>
                  <a:cubicBezTo>
                    <a:pt x="141" y="0"/>
                    <a:pt x="35" y="77"/>
                    <a:pt x="17" y="189"/>
                  </a:cubicBezTo>
                  <a:cubicBezTo>
                    <a:pt x="0" y="302"/>
                    <a:pt x="76" y="408"/>
                    <a:pt x="189" y="425"/>
                  </a:cubicBezTo>
                  <a:cubicBezTo>
                    <a:pt x="302" y="443"/>
                    <a:pt x="407" y="366"/>
                    <a:pt x="425" y="254"/>
                  </a:cubicBezTo>
                  <a:cubicBezTo>
                    <a:pt x="443" y="141"/>
                    <a:pt x="366" y="36"/>
                    <a:pt x="254" y="18"/>
                  </a:cubicBezTo>
                  <a:moveTo>
                    <a:pt x="204" y="333"/>
                  </a:moveTo>
                  <a:cubicBezTo>
                    <a:pt x="142" y="323"/>
                    <a:pt x="101" y="265"/>
                    <a:pt x="110" y="204"/>
                  </a:cubicBezTo>
                  <a:cubicBezTo>
                    <a:pt x="120" y="143"/>
                    <a:pt x="178" y="101"/>
                    <a:pt x="239" y="110"/>
                  </a:cubicBezTo>
                  <a:cubicBezTo>
                    <a:pt x="300" y="120"/>
                    <a:pt x="342" y="178"/>
                    <a:pt x="332" y="239"/>
                  </a:cubicBezTo>
                  <a:cubicBezTo>
                    <a:pt x="323" y="300"/>
                    <a:pt x="265" y="342"/>
                    <a:pt x="204" y="333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6" name="i$liďe"/>
            <p:cNvSpPr/>
            <p:nvPr/>
          </p:nvSpPr>
          <p:spPr bwMode="auto">
            <a:xfrm>
              <a:off x="9471" y="6861"/>
              <a:ext cx="2" cy="56"/>
            </a:xfrm>
            <a:custGeom>
              <a:avLst/>
              <a:gdLst>
                <a:gd name="T0" fmla="*/ 2 w 2"/>
                <a:gd name="T1" fmla="*/ 0 h 51"/>
                <a:gd name="T2" fmla="*/ 0 w 2"/>
                <a:gd name="T3" fmla="*/ 51 h 51"/>
                <a:gd name="T4" fmla="*/ 0 w 2"/>
                <a:gd name="T5" fmla="*/ 51 h 51"/>
                <a:gd name="T6" fmla="*/ 2 w 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1">
                  <a:moveTo>
                    <a:pt x="2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95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7" name="ïṧlîḍê"/>
            <p:cNvSpPr/>
            <p:nvPr/>
          </p:nvSpPr>
          <p:spPr bwMode="auto">
            <a:xfrm>
              <a:off x="9471" y="6861"/>
              <a:ext cx="2" cy="56"/>
            </a:xfrm>
            <a:custGeom>
              <a:avLst/>
              <a:gdLst>
                <a:gd name="T0" fmla="*/ 2 w 2"/>
                <a:gd name="T1" fmla="*/ 0 h 51"/>
                <a:gd name="T2" fmla="*/ 0 w 2"/>
                <a:gd name="T3" fmla="*/ 51 h 51"/>
                <a:gd name="T4" fmla="*/ 0 w 2"/>
                <a:gd name="T5" fmla="*/ 51 h 51"/>
                <a:gd name="T6" fmla="*/ 2 w 2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1">
                  <a:moveTo>
                    <a:pt x="2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8" name="ïṡļíḍé"/>
            <p:cNvSpPr/>
            <p:nvPr/>
          </p:nvSpPr>
          <p:spPr bwMode="auto">
            <a:xfrm>
              <a:off x="9410" y="6832"/>
              <a:ext cx="61" cy="85"/>
            </a:xfrm>
            <a:custGeom>
              <a:avLst/>
              <a:gdLst>
                <a:gd name="T0" fmla="*/ 9 w 49"/>
                <a:gd name="T1" fmla="*/ 0 h 66"/>
                <a:gd name="T2" fmla="*/ 0 w 49"/>
                <a:gd name="T3" fmla="*/ 53 h 66"/>
                <a:gd name="T4" fmla="*/ 0 w 49"/>
                <a:gd name="T5" fmla="*/ 53 h 66"/>
                <a:gd name="T6" fmla="*/ 47 w 49"/>
                <a:gd name="T7" fmla="*/ 66 h 66"/>
                <a:gd name="T8" fmla="*/ 49 w 49"/>
                <a:gd name="T9" fmla="*/ 23 h 66"/>
                <a:gd name="T10" fmla="*/ 49 w 49"/>
                <a:gd name="T11" fmla="*/ 22 h 66"/>
                <a:gd name="T12" fmla="*/ 35 w 49"/>
                <a:gd name="T13" fmla="*/ 4 h 66"/>
                <a:gd name="T14" fmla="*/ 35 w 49"/>
                <a:gd name="T15" fmla="*/ 4 h 66"/>
                <a:gd name="T16" fmla="*/ 9 w 49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66">
                  <a:moveTo>
                    <a:pt x="9" y="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7" y="56"/>
                    <a:pt x="32" y="60"/>
                    <a:pt x="47" y="66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2"/>
                    <a:pt x="49" y="22"/>
                  </a:cubicBezTo>
                  <a:cubicBezTo>
                    <a:pt x="49" y="13"/>
                    <a:pt x="44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9" name="íŝľiḑê"/>
            <p:cNvSpPr/>
            <p:nvPr/>
          </p:nvSpPr>
          <p:spPr bwMode="auto">
            <a:xfrm>
              <a:off x="9471" y="6916"/>
              <a:ext cx="1" cy="14"/>
            </a:xfrm>
            <a:prstGeom prst="rect">
              <a:avLst/>
            </a:prstGeom>
            <a:solidFill>
              <a:srgbClr val="374D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0" name="íṥ1iḍè"/>
            <p:cNvSpPr/>
            <p:nvPr/>
          </p:nvSpPr>
          <p:spPr bwMode="auto">
            <a:xfrm>
              <a:off x="9471" y="6916"/>
              <a:ext cx="1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1" name="îṣḷídê"/>
            <p:cNvSpPr/>
            <p:nvPr/>
          </p:nvSpPr>
          <p:spPr bwMode="auto">
            <a:xfrm>
              <a:off x="9409" y="6898"/>
              <a:ext cx="61" cy="32"/>
            </a:xfrm>
            <a:custGeom>
              <a:avLst/>
              <a:gdLst>
                <a:gd name="T0" fmla="*/ 1 w 48"/>
                <a:gd name="T1" fmla="*/ 0 h 24"/>
                <a:gd name="T2" fmla="*/ 0 w 48"/>
                <a:gd name="T3" fmla="*/ 11 h 24"/>
                <a:gd name="T4" fmla="*/ 0 w 48"/>
                <a:gd name="T5" fmla="*/ 11 h 24"/>
                <a:gd name="T6" fmla="*/ 48 w 48"/>
                <a:gd name="T7" fmla="*/ 24 h 24"/>
                <a:gd name="T8" fmla="*/ 48 w 48"/>
                <a:gd name="T9" fmla="*/ 13 h 24"/>
                <a:gd name="T10" fmla="*/ 1 w 48"/>
                <a:gd name="T11" fmla="*/ 0 h 24"/>
                <a:gd name="T12" fmla="*/ 1 w 4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4">
                  <a:moveTo>
                    <a:pt x="1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3"/>
                    <a:pt x="33" y="18"/>
                    <a:pt x="48" y="24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33" y="7"/>
                    <a:pt x="18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2" name="ïsḻîḍê"/>
            <p:cNvSpPr/>
            <p:nvPr/>
          </p:nvSpPr>
          <p:spPr bwMode="auto">
            <a:xfrm>
              <a:off x="9640" y="7112"/>
              <a:ext cx="48" cy="25"/>
            </a:xfrm>
            <a:custGeom>
              <a:avLst/>
              <a:gdLst>
                <a:gd name="T0" fmla="*/ 45 w 45"/>
                <a:gd name="T1" fmla="*/ 0 h 23"/>
                <a:gd name="T2" fmla="*/ 0 w 45"/>
                <a:gd name="T3" fmla="*/ 23 h 23"/>
                <a:gd name="T4" fmla="*/ 0 w 45"/>
                <a:gd name="T5" fmla="*/ 23 h 23"/>
                <a:gd name="T6" fmla="*/ 45 w 45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3">
                  <a:moveTo>
                    <a:pt x="45" y="0"/>
                  </a:moveTo>
                  <a:lnTo>
                    <a:pt x="0" y="23"/>
                  </a:lnTo>
                  <a:lnTo>
                    <a:pt x="0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3" name="ïSļiďé"/>
            <p:cNvSpPr/>
            <p:nvPr/>
          </p:nvSpPr>
          <p:spPr bwMode="auto">
            <a:xfrm>
              <a:off x="9640" y="7112"/>
              <a:ext cx="48" cy="25"/>
            </a:xfrm>
            <a:custGeom>
              <a:avLst/>
              <a:gdLst>
                <a:gd name="T0" fmla="*/ 45 w 45"/>
                <a:gd name="T1" fmla="*/ 0 h 23"/>
                <a:gd name="T2" fmla="*/ 0 w 45"/>
                <a:gd name="T3" fmla="*/ 23 h 23"/>
                <a:gd name="T4" fmla="*/ 0 w 45"/>
                <a:gd name="T5" fmla="*/ 23 h 23"/>
                <a:gd name="T6" fmla="*/ 45 w 45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3">
                  <a:moveTo>
                    <a:pt x="45" y="0"/>
                  </a:moveTo>
                  <a:lnTo>
                    <a:pt x="0" y="23"/>
                  </a:lnTo>
                  <a:lnTo>
                    <a:pt x="0" y="23"/>
                  </a:lnTo>
                  <a:lnTo>
                    <a:pt x="45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4" name="ïṡļidè"/>
            <p:cNvSpPr/>
            <p:nvPr/>
          </p:nvSpPr>
          <p:spPr bwMode="auto">
            <a:xfrm>
              <a:off x="9597" y="7006"/>
              <a:ext cx="106" cy="131"/>
            </a:xfrm>
            <a:custGeom>
              <a:avLst/>
              <a:gdLst>
                <a:gd name="T0" fmla="*/ 47 w 84"/>
                <a:gd name="T1" fmla="*/ 0 h 102"/>
                <a:gd name="T2" fmla="*/ 42 w 84"/>
                <a:gd name="T3" fmla="*/ 0 h 102"/>
                <a:gd name="T4" fmla="*/ 42 w 84"/>
                <a:gd name="T5" fmla="*/ 0 h 102"/>
                <a:gd name="T6" fmla="*/ 0 w 84"/>
                <a:gd name="T7" fmla="*/ 12 h 102"/>
                <a:gd name="T8" fmla="*/ 35 w 84"/>
                <a:gd name="T9" fmla="*/ 102 h 102"/>
                <a:gd name="T10" fmla="*/ 73 w 84"/>
                <a:gd name="T11" fmla="*/ 82 h 102"/>
                <a:gd name="T12" fmla="*/ 84 w 84"/>
                <a:gd name="T13" fmla="*/ 66 h 102"/>
                <a:gd name="T14" fmla="*/ 83 w 84"/>
                <a:gd name="T15" fmla="*/ 61 h 102"/>
                <a:gd name="T16" fmla="*/ 64 w 84"/>
                <a:gd name="T17" fmla="*/ 10 h 102"/>
                <a:gd name="T18" fmla="*/ 47 w 84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02">
                  <a:moveTo>
                    <a:pt x="47" y="0"/>
                  </a:moveTo>
                  <a:cubicBezTo>
                    <a:pt x="46" y="0"/>
                    <a:pt x="44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8" y="38"/>
                    <a:pt x="30" y="69"/>
                    <a:pt x="35" y="10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80" y="79"/>
                    <a:pt x="84" y="73"/>
                    <a:pt x="84" y="66"/>
                  </a:cubicBezTo>
                  <a:cubicBezTo>
                    <a:pt x="84" y="64"/>
                    <a:pt x="84" y="62"/>
                    <a:pt x="83" y="61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1" y="4"/>
                    <a:pt x="55" y="0"/>
                    <a:pt x="4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5" name="ísļîḑè"/>
            <p:cNvSpPr/>
            <p:nvPr/>
          </p:nvSpPr>
          <p:spPr bwMode="auto">
            <a:xfrm>
              <a:off x="9627" y="7137"/>
              <a:ext cx="12" cy="7"/>
            </a:xfrm>
            <a:custGeom>
              <a:avLst/>
              <a:gdLst>
                <a:gd name="T0" fmla="*/ 12 w 12"/>
                <a:gd name="T1" fmla="*/ 0 h 6"/>
                <a:gd name="T2" fmla="*/ 0 w 12"/>
                <a:gd name="T3" fmla="*/ 6 h 6"/>
                <a:gd name="T4" fmla="*/ 0 w 12"/>
                <a:gd name="T5" fmla="*/ 6 h 6"/>
                <a:gd name="T6" fmla="*/ 12 w 12"/>
                <a:gd name="T7" fmla="*/ 0 h 6"/>
                <a:gd name="T8" fmla="*/ 12 w 1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6" name="ïṧľïdê"/>
            <p:cNvSpPr/>
            <p:nvPr/>
          </p:nvSpPr>
          <p:spPr bwMode="auto">
            <a:xfrm>
              <a:off x="9627" y="7137"/>
              <a:ext cx="12" cy="7"/>
            </a:xfrm>
            <a:custGeom>
              <a:avLst/>
              <a:gdLst>
                <a:gd name="T0" fmla="*/ 12 w 12"/>
                <a:gd name="T1" fmla="*/ 0 h 6"/>
                <a:gd name="T2" fmla="*/ 0 w 12"/>
                <a:gd name="T3" fmla="*/ 6 h 6"/>
                <a:gd name="T4" fmla="*/ 0 w 12"/>
                <a:gd name="T5" fmla="*/ 6 h 6"/>
                <a:gd name="T6" fmla="*/ 12 w 12"/>
                <a:gd name="T7" fmla="*/ 0 h 6"/>
                <a:gd name="T8" fmla="*/ 12 w 1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7" name="iṥľîḑè"/>
            <p:cNvSpPr/>
            <p:nvPr/>
          </p:nvSpPr>
          <p:spPr bwMode="auto">
            <a:xfrm>
              <a:off x="9582" y="7021"/>
              <a:ext cx="57" cy="124"/>
            </a:xfrm>
            <a:custGeom>
              <a:avLst/>
              <a:gdLst>
                <a:gd name="T0" fmla="*/ 10 w 45"/>
                <a:gd name="T1" fmla="*/ 0 h 95"/>
                <a:gd name="T2" fmla="*/ 0 w 45"/>
                <a:gd name="T3" fmla="*/ 2 h 95"/>
                <a:gd name="T4" fmla="*/ 35 w 45"/>
                <a:gd name="T5" fmla="*/ 95 h 95"/>
                <a:gd name="T6" fmla="*/ 45 w 45"/>
                <a:gd name="T7" fmla="*/ 90 h 95"/>
                <a:gd name="T8" fmla="*/ 10 w 45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5">
                  <a:moveTo>
                    <a:pt x="1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9" y="30"/>
                    <a:pt x="31" y="61"/>
                    <a:pt x="35" y="95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40" y="57"/>
                    <a:pt x="28" y="26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8" name="îṣlîdé"/>
            <p:cNvSpPr/>
            <p:nvPr/>
          </p:nvSpPr>
          <p:spPr bwMode="auto">
            <a:xfrm>
              <a:off x="9625" y="7218"/>
              <a:ext cx="0" cy="5"/>
            </a:xfrm>
            <a:custGeom>
              <a:avLst/>
              <a:gdLst>
                <a:gd name="T0" fmla="*/ 4 h 4"/>
                <a:gd name="T1" fmla="*/ 4 h 4"/>
                <a:gd name="T2" fmla="*/ 4 h 4"/>
                <a:gd name="T3" fmla="*/ 3 h 4"/>
                <a:gd name="T4" fmla="*/ 4 h 4"/>
                <a:gd name="T5" fmla="*/ 3 h 4"/>
                <a:gd name="T6" fmla="*/ 2 h 4"/>
                <a:gd name="T7" fmla="*/ 3 h 4"/>
                <a:gd name="T8" fmla="*/ 2 h 4"/>
                <a:gd name="T9" fmla="*/ 2 h 4"/>
                <a:gd name="T10" fmla="*/ 2 h 4"/>
                <a:gd name="T11" fmla="*/ 2 h 4"/>
                <a:gd name="T12" fmla="*/ 1 h 4"/>
                <a:gd name="T13" fmla="*/ 1 h 4"/>
                <a:gd name="T14" fmla="*/ 1 h 4"/>
                <a:gd name="T15" fmla="*/ 1 h 4"/>
                <a:gd name="T16" fmla="*/ 1 h 4"/>
                <a:gd name="T17" fmla="*/ 1 h 4"/>
                <a:gd name="T18" fmla="*/ 0 h 4"/>
                <a:gd name="T19" fmla="*/ 0 h 4"/>
                <a:gd name="T20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9" name="iśļîḋe"/>
            <p:cNvSpPr/>
            <p:nvPr/>
          </p:nvSpPr>
          <p:spPr bwMode="auto">
            <a:xfrm>
              <a:off x="9537" y="7301"/>
              <a:ext cx="124" cy="127"/>
            </a:xfrm>
            <a:custGeom>
              <a:avLst/>
              <a:gdLst>
                <a:gd name="T0" fmla="*/ 0 w 97"/>
                <a:gd name="T1" fmla="*/ 75 h 99"/>
                <a:gd name="T2" fmla="*/ 0 w 97"/>
                <a:gd name="T3" fmla="*/ 75 h 99"/>
                <a:gd name="T4" fmla="*/ 36 w 97"/>
                <a:gd name="T5" fmla="*/ 99 h 99"/>
                <a:gd name="T6" fmla="*/ 0 w 97"/>
                <a:gd name="T7" fmla="*/ 75 h 99"/>
                <a:gd name="T8" fmla="*/ 61 w 97"/>
                <a:gd name="T9" fmla="*/ 0 h 99"/>
                <a:gd name="T10" fmla="*/ 61 w 97"/>
                <a:gd name="T11" fmla="*/ 0 h 99"/>
                <a:gd name="T12" fmla="*/ 92 w 97"/>
                <a:gd name="T13" fmla="*/ 31 h 99"/>
                <a:gd name="T14" fmla="*/ 97 w 97"/>
                <a:gd name="T15" fmla="*/ 44 h 99"/>
                <a:gd name="T16" fmla="*/ 92 w 97"/>
                <a:gd name="T17" fmla="*/ 31 h 99"/>
                <a:gd name="T18" fmla="*/ 61 w 97"/>
                <a:gd name="T1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99">
                  <a:moveTo>
                    <a:pt x="0" y="75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0" y="75"/>
                    <a:pt x="0" y="75"/>
                    <a:pt x="0" y="75"/>
                  </a:cubicBezTo>
                  <a:moveTo>
                    <a:pt x="61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5" y="34"/>
                    <a:pt x="97" y="39"/>
                    <a:pt x="97" y="44"/>
                  </a:cubicBezTo>
                  <a:cubicBezTo>
                    <a:pt x="97" y="39"/>
                    <a:pt x="95" y="34"/>
                    <a:pt x="92" y="31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395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0" name="îṡļídê"/>
            <p:cNvSpPr/>
            <p:nvPr/>
          </p:nvSpPr>
          <p:spPr bwMode="auto">
            <a:xfrm>
              <a:off x="9537" y="7301"/>
              <a:ext cx="124" cy="131"/>
            </a:xfrm>
            <a:custGeom>
              <a:avLst/>
              <a:gdLst>
                <a:gd name="T0" fmla="*/ 61 w 97"/>
                <a:gd name="T1" fmla="*/ 0 h 102"/>
                <a:gd name="T2" fmla="*/ 0 w 97"/>
                <a:gd name="T3" fmla="*/ 75 h 102"/>
                <a:gd name="T4" fmla="*/ 36 w 97"/>
                <a:gd name="T5" fmla="*/ 99 h 102"/>
                <a:gd name="T6" fmla="*/ 47 w 97"/>
                <a:gd name="T7" fmla="*/ 102 h 102"/>
                <a:gd name="T8" fmla="*/ 60 w 97"/>
                <a:gd name="T9" fmla="*/ 96 h 102"/>
                <a:gd name="T10" fmla="*/ 94 w 97"/>
                <a:gd name="T11" fmla="*/ 54 h 102"/>
                <a:gd name="T12" fmla="*/ 97 w 97"/>
                <a:gd name="T13" fmla="*/ 44 h 102"/>
                <a:gd name="T14" fmla="*/ 92 w 97"/>
                <a:gd name="T15" fmla="*/ 31 h 102"/>
                <a:gd name="T16" fmla="*/ 61 w 97"/>
                <a:gd name="T1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02">
                  <a:moveTo>
                    <a:pt x="61" y="0"/>
                  </a:moveTo>
                  <a:cubicBezTo>
                    <a:pt x="46" y="30"/>
                    <a:pt x="25" y="55"/>
                    <a:pt x="0" y="75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40" y="101"/>
                    <a:pt x="43" y="102"/>
                    <a:pt x="47" y="102"/>
                  </a:cubicBezTo>
                  <a:cubicBezTo>
                    <a:pt x="52" y="102"/>
                    <a:pt x="57" y="100"/>
                    <a:pt x="60" y="9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6" y="51"/>
                    <a:pt x="97" y="48"/>
                    <a:pt x="97" y="44"/>
                  </a:cubicBezTo>
                  <a:cubicBezTo>
                    <a:pt x="97" y="39"/>
                    <a:pt x="95" y="34"/>
                    <a:pt x="92" y="31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1" name="íśļîḓé"/>
            <p:cNvSpPr/>
            <p:nvPr/>
          </p:nvSpPr>
          <p:spPr bwMode="auto">
            <a:xfrm>
              <a:off x="9526" y="7290"/>
              <a:ext cx="88" cy="107"/>
            </a:xfrm>
            <a:custGeom>
              <a:avLst/>
              <a:gdLst>
                <a:gd name="T0" fmla="*/ 0 w 70"/>
                <a:gd name="T1" fmla="*/ 77 h 83"/>
                <a:gd name="T2" fmla="*/ 0 w 70"/>
                <a:gd name="T3" fmla="*/ 77 h 83"/>
                <a:gd name="T4" fmla="*/ 9 w 70"/>
                <a:gd name="T5" fmla="*/ 83 h 83"/>
                <a:gd name="T6" fmla="*/ 9 w 70"/>
                <a:gd name="T7" fmla="*/ 83 h 83"/>
                <a:gd name="T8" fmla="*/ 0 w 70"/>
                <a:gd name="T9" fmla="*/ 77 h 83"/>
                <a:gd name="T10" fmla="*/ 62 w 70"/>
                <a:gd name="T11" fmla="*/ 0 h 83"/>
                <a:gd name="T12" fmla="*/ 62 w 70"/>
                <a:gd name="T13" fmla="*/ 0 h 83"/>
                <a:gd name="T14" fmla="*/ 70 w 70"/>
                <a:gd name="T15" fmla="*/ 8 h 83"/>
                <a:gd name="T16" fmla="*/ 70 w 70"/>
                <a:gd name="T17" fmla="*/ 8 h 83"/>
                <a:gd name="T18" fmla="*/ 62 w 70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83">
                  <a:moveTo>
                    <a:pt x="0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77"/>
                    <a:pt x="0" y="77"/>
                    <a:pt x="0" y="77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374D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2" name="íşḻïdè"/>
            <p:cNvSpPr/>
            <p:nvPr/>
          </p:nvSpPr>
          <p:spPr bwMode="auto">
            <a:xfrm>
              <a:off x="9526" y="7290"/>
              <a:ext cx="88" cy="107"/>
            </a:xfrm>
            <a:custGeom>
              <a:avLst/>
              <a:gdLst>
                <a:gd name="T0" fmla="*/ 62 w 70"/>
                <a:gd name="T1" fmla="*/ 0 h 83"/>
                <a:gd name="T2" fmla="*/ 0 w 70"/>
                <a:gd name="T3" fmla="*/ 77 h 83"/>
                <a:gd name="T4" fmla="*/ 9 w 70"/>
                <a:gd name="T5" fmla="*/ 83 h 83"/>
                <a:gd name="T6" fmla="*/ 70 w 70"/>
                <a:gd name="T7" fmla="*/ 8 h 83"/>
                <a:gd name="T8" fmla="*/ 62 w 70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3">
                  <a:moveTo>
                    <a:pt x="62" y="0"/>
                  </a:moveTo>
                  <a:cubicBezTo>
                    <a:pt x="48" y="31"/>
                    <a:pt x="26" y="57"/>
                    <a:pt x="0" y="77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34" y="63"/>
                    <a:pt x="55" y="38"/>
                    <a:pt x="70" y="8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3" name="iśḷíḑè"/>
            <p:cNvSpPr/>
            <p:nvPr/>
          </p:nvSpPr>
          <p:spPr bwMode="auto">
            <a:xfrm>
              <a:off x="9347" y="7321"/>
              <a:ext cx="22" cy="1"/>
            </a:xfrm>
            <a:custGeom>
              <a:avLst/>
              <a:gdLst>
                <a:gd name="T0" fmla="*/ 0 w 17"/>
                <a:gd name="T1" fmla="*/ 0 h 1"/>
                <a:gd name="T2" fmla="*/ 0 w 17"/>
                <a:gd name="T3" fmla="*/ 0 h 1"/>
                <a:gd name="T4" fmla="*/ 17 w 17"/>
                <a:gd name="T5" fmla="*/ 1 h 1"/>
                <a:gd name="T6" fmla="*/ 17 w 17"/>
                <a:gd name="T7" fmla="*/ 1 h 1"/>
                <a:gd name="T8" fmla="*/ 0 w 1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2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2" y="1"/>
                    <a:pt x="6" y="1"/>
                    <a:pt x="0" y="0"/>
                  </a:cubicBezTo>
                </a:path>
              </a:pathLst>
            </a:custGeom>
            <a:solidFill>
              <a:srgbClr val="395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4" name="iṧḻïḍè"/>
            <p:cNvSpPr/>
            <p:nvPr/>
          </p:nvSpPr>
          <p:spPr bwMode="auto">
            <a:xfrm>
              <a:off x="9347" y="732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5" name="îṡļíḋé"/>
            <p:cNvSpPr/>
            <p:nvPr/>
          </p:nvSpPr>
          <p:spPr bwMode="auto">
            <a:xfrm>
              <a:off x="9315" y="7522"/>
              <a:ext cx="32" cy="5"/>
            </a:xfrm>
            <a:custGeom>
              <a:avLst/>
              <a:gdLst>
                <a:gd name="T0" fmla="*/ 0 w 30"/>
                <a:gd name="T1" fmla="*/ 0 h 5"/>
                <a:gd name="T2" fmla="*/ 0 w 30"/>
                <a:gd name="T3" fmla="*/ 0 h 5"/>
                <a:gd name="T4" fmla="*/ 30 w 30"/>
                <a:gd name="T5" fmla="*/ 5 h 5"/>
                <a:gd name="T6" fmla="*/ 0 w 3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5">
                  <a:moveTo>
                    <a:pt x="0" y="0"/>
                  </a:moveTo>
                  <a:lnTo>
                    <a:pt x="0" y="0"/>
                  </a:lnTo>
                  <a:lnTo>
                    <a:pt x="3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6" name="íŝļíḍè"/>
            <p:cNvSpPr/>
            <p:nvPr/>
          </p:nvSpPr>
          <p:spPr bwMode="auto">
            <a:xfrm>
              <a:off x="9315" y="7522"/>
              <a:ext cx="32" cy="5"/>
            </a:xfrm>
            <a:custGeom>
              <a:avLst/>
              <a:gdLst>
                <a:gd name="T0" fmla="*/ 0 w 30"/>
                <a:gd name="T1" fmla="*/ 0 h 5"/>
                <a:gd name="T2" fmla="*/ 0 w 30"/>
                <a:gd name="T3" fmla="*/ 0 h 5"/>
                <a:gd name="T4" fmla="*/ 30 w 30"/>
                <a:gd name="T5" fmla="*/ 5 h 5"/>
                <a:gd name="T6" fmla="*/ 0 w 3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5">
                  <a:moveTo>
                    <a:pt x="0" y="0"/>
                  </a:moveTo>
                  <a:lnTo>
                    <a:pt x="0" y="0"/>
                  </a:lnTo>
                  <a:lnTo>
                    <a:pt x="30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7" name="ïSḻîde"/>
            <p:cNvSpPr/>
            <p:nvPr/>
          </p:nvSpPr>
          <p:spPr bwMode="auto">
            <a:xfrm>
              <a:off x="9315" y="7453"/>
              <a:ext cx="71" cy="75"/>
            </a:xfrm>
            <a:custGeom>
              <a:avLst/>
              <a:gdLst>
                <a:gd name="T0" fmla="*/ 8 w 57"/>
                <a:gd name="T1" fmla="*/ 0 h 58"/>
                <a:gd name="T2" fmla="*/ 0 w 57"/>
                <a:gd name="T3" fmla="*/ 53 h 58"/>
                <a:gd name="T4" fmla="*/ 26 w 57"/>
                <a:gd name="T5" fmla="*/ 57 h 58"/>
                <a:gd name="T6" fmla="*/ 29 w 57"/>
                <a:gd name="T7" fmla="*/ 58 h 58"/>
                <a:gd name="T8" fmla="*/ 46 w 57"/>
                <a:gd name="T9" fmla="*/ 44 h 58"/>
                <a:gd name="T10" fmla="*/ 57 w 57"/>
                <a:gd name="T11" fmla="*/ 2 h 58"/>
                <a:gd name="T12" fmla="*/ 43 w 57"/>
                <a:gd name="T13" fmla="*/ 2 h 58"/>
                <a:gd name="T14" fmla="*/ 8 w 57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8">
                  <a:moveTo>
                    <a:pt x="8" y="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7" y="58"/>
                    <a:pt x="28" y="58"/>
                    <a:pt x="29" y="58"/>
                  </a:cubicBezTo>
                  <a:cubicBezTo>
                    <a:pt x="36" y="58"/>
                    <a:pt x="43" y="52"/>
                    <a:pt x="46" y="44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2" y="2"/>
                    <a:pt x="47" y="2"/>
                    <a:pt x="43" y="2"/>
                  </a:cubicBezTo>
                  <a:cubicBezTo>
                    <a:pt x="31" y="2"/>
                    <a:pt x="20" y="1"/>
                    <a:pt x="8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8" name="îślíḍê"/>
            <p:cNvSpPr/>
            <p:nvPr/>
          </p:nvSpPr>
          <p:spPr bwMode="auto">
            <a:xfrm>
              <a:off x="9324" y="7440"/>
              <a:ext cx="65" cy="16"/>
            </a:xfrm>
            <a:custGeom>
              <a:avLst/>
              <a:gdLst>
                <a:gd name="T0" fmla="*/ 2 w 52"/>
                <a:gd name="T1" fmla="*/ 0 h 13"/>
                <a:gd name="T2" fmla="*/ 0 w 52"/>
                <a:gd name="T3" fmla="*/ 11 h 13"/>
                <a:gd name="T4" fmla="*/ 35 w 52"/>
                <a:gd name="T5" fmla="*/ 13 h 13"/>
                <a:gd name="T6" fmla="*/ 49 w 52"/>
                <a:gd name="T7" fmla="*/ 13 h 13"/>
                <a:gd name="T8" fmla="*/ 52 w 52"/>
                <a:gd name="T9" fmla="*/ 2 h 13"/>
                <a:gd name="T10" fmla="*/ 35 w 52"/>
                <a:gd name="T11" fmla="*/ 3 h 13"/>
                <a:gd name="T12" fmla="*/ 2 w 5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">
                  <a:moveTo>
                    <a:pt x="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2" y="12"/>
                    <a:pt x="23" y="13"/>
                    <a:pt x="35" y="13"/>
                  </a:cubicBezTo>
                  <a:cubicBezTo>
                    <a:pt x="39" y="13"/>
                    <a:pt x="44" y="13"/>
                    <a:pt x="49" y="13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46" y="3"/>
                    <a:pt x="40" y="3"/>
                    <a:pt x="35" y="3"/>
                  </a:cubicBezTo>
                  <a:cubicBezTo>
                    <a:pt x="24" y="3"/>
                    <a:pt x="13" y="2"/>
                    <a:pt x="2" y="0"/>
                  </a:cubicBezTo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9" name="iṡḻiḍe"/>
            <p:cNvSpPr/>
            <p:nvPr/>
          </p:nvSpPr>
          <p:spPr bwMode="auto">
            <a:xfrm>
              <a:off x="9327" y="6914"/>
              <a:ext cx="302" cy="530"/>
            </a:xfrm>
            <a:custGeom>
              <a:avLst/>
              <a:gdLst>
                <a:gd name="T0" fmla="*/ 65 w 239"/>
                <a:gd name="T1" fmla="*/ 0 h 410"/>
                <a:gd name="T2" fmla="*/ 50 w 239"/>
                <a:gd name="T3" fmla="*/ 92 h 410"/>
                <a:gd name="T4" fmla="*/ 145 w 239"/>
                <a:gd name="T5" fmla="*/ 203 h 410"/>
                <a:gd name="T6" fmla="*/ 143 w 239"/>
                <a:gd name="T7" fmla="*/ 221 h 410"/>
                <a:gd name="T8" fmla="*/ 143 w 239"/>
                <a:gd name="T9" fmla="*/ 225 h 410"/>
                <a:gd name="T10" fmla="*/ 32 w 239"/>
                <a:gd name="T11" fmla="*/ 316 h 410"/>
                <a:gd name="T12" fmla="*/ 32 w 239"/>
                <a:gd name="T13" fmla="*/ 316 h 410"/>
                <a:gd name="T14" fmla="*/ 32 w 239"/>
                <a:gd name="T15" fmla="*/ 316 h 410"/>
                <a:gd name="T16" fmla="*/ 15 w 239"/>
                <a:gd name="T17" fmla="*/ 315 h 410"/>
                <a:gd name="T18" fmla="*/ 15 w 239"/>
                <a:gd name="T19" fmla="*/ 315 h 410"/>
                <a:gd name="T20" fmla="*/ 15 w 239"/>
                <a:gd name="T21" fmla="*/ 315 h 410"/>
                <a:gd name="T22" fmla="*/ 0 w 239"/>
                <a:gd name="T23" fmla="*/ 407 h 410"/>
                <a:gd name="T24" fmla="*/ 33 w 239"/>
                <a:gd name="T25" fmla="*/ 410 h 410"/>
                <a:gd name="T26" fmla="*/ 50 w 239"/>
                <a:gd name="T27" fmla="*/ 409 h 410"/>
                <a:gd name="T28" fmla="*/ 50 w 239"/>
                <a:gd name="T29" fmla="*/ 409 h 410"/>
                <a:gd name="T30" fmla="*/ 157 w 239"/>
                <a:gd name="T31" fmla="*/ 368 h 410"/>
                <a:gd name="T32" fmla="*/ 157 w 239"/>
                <a:gd name="T33" fmla="*/ 368 h 410"/>
                <a:gd name="T34" fmla="*/ 157 w 239"/>
                <a:gd name="T35" fmla="*/ 368 h 410"/>
                <a:gd name="T36" fmla="*/ 219 w 239"/>
                <a:gd name="T37" fmla="*/ 291 h 410"/>
                <a:gd name="T38" fmla="*/ 219 w 239"/>
                <a:gd name="T39" fmla="*/ 291 h 410"/>
                <a:gd name="T40" fmla="*/ 219 w 239"/>
                <a:gd name="T41" fmla="*/ 291 h 410"/>
                <a:gd name="T42" fmla="*/ 236 w 239"/>
                <a:gd name="T43" fmla="*/ 239 h 410"/>
                <a:gd name="T44" fmla="*/ 236 w 239"/>
                <a:gd name="T45" fmla="*/ 239 h 410"/>
                <a:gd name="T46" fmla="*/ 236 w 239"/>
                <a:gd name="T47" fmla="*/ 239 h 410"/>
                <a:gd name="T48" fmla="*/ 236 w 239"/>
                <a:gd name="T49" fmla="*/ 238 h 410"/>
                <a:gd name="T50" fmla="*/ 236 w 239"/>
                <a:gd name="T51" fmla="*/ 238 h 410"/>
                <a:gd name="T52" fmla="*/ 236 w 239"/>
                <a:gd name="T53" fmla="*/ 237 h 410"/>
                <a:gd name="T54" fmla="*/ 236 w 239"/>
                <a:gd name="T55" fmla="*/ 237 h 410"/>
                <a:gd name="T56" fmla="*/ 236 w 239"/>
                <a:gd name="T57" fmla="*/ 237 h 410"/>
                <a:gd name="T58" fmla="*/ 236 w 239"/>
                <a:gd name="T59" fmla="*/ 236 h 410"/>
                <a:gd name="T60" fmla="*/ 236 w 239"/>
                <a:gd name="T61" fmla="*/ 236 h 410"/>
                <a:gd name="T62" fmla="*/ 236 w 239"/>
                <a:gd name="T63" fmla="*/ 236 h 410"/>
                <a:gd name="T64" fmla="*/ 236 w 239"/>
                <a:gd name="T65" fmla="*/ 236 h 410"/>
                <a:gd name="T66" fmla="*/ 236 w 239"/>
                <a:gd name="T67" fmla="*/ 236 h 410"/>
                <a:gd name="T68" fmla="*/ 236 w 239"/>
                <a:gd name="T69" fmla="*/ 235 h 410"/>
                <a:gd name="T70" fmla="*/ 236 w 239"/>
                <a:gd name="T71" fmla="*/ 235 h 410"/>
                <a:gd name="T72" fmla="*/ 237 w 239"/>
                <a:gd name="T73" fmla="*/ 178 h 410"/>
                <a:gd name="T74" fmla="*/ 237 w 239"/>
                <a:gd name="T75" fmla="*/ 178 h 410"/>
                <a:gd name="T76" fmla="*/ 237 w 239"/>
                <a:gd name="T77" fmla="*/ 178 h 410"/>
                <a:gd name="T78" fmla="*/ 202 w 239"/>
                <a:gd name="T79" fmla="*/ 85 h 410"/>
                <a:gd name="T80" fmla="*/ 202 w 239"/>
                <a:gd name="T81" fmla="*/ 85 h 410"/>
                <a:gd name="T82" fmla="*/ 113 w 239"/>
                <a:gd name="T83" fmla="*/ 13 h 410"/>
                <a:gd name="T84" fmla="*/ 113 w 239"/>
                <a:gd name="T85" fmla="*/ 13 h 410"/>
                <a:gd name="T86" fmla="*/ 113 w 239"/>
                <a:gd name="T87" fmla="*/ 13 h 410"/>
                <a:gd name="T88" fmla="*/ 65 w 239"/>
                <a:gd name="T89" fmla="*/ 0 h 410"/>
                <a:gd name="T90" fmla="*/ 65 w 239"/>
                <a:gd name="T91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9" h="410">
                  <a:moveTo>
                    <a:pt x="65" y="0"/>
                  </a:moveTo>
                  <a:cubicBezTo>
                    <a:pt x="50" y="92"/>
                    <a:pt x="50" y="92"/>
                    <a:pt x="50" y="92"/>
                  </a:cubicBezTo>
                  <a:cubicBezTo>
                    <a:pt x="105" y="101"/>
                    <a:pt x="145" y="149"/>
                    <a:pt x="145" y="203"/>
                  </a:cubicBezTo>
                  <a:cubicBezTo>
                    <a:pt x="145" y="209"/>
                    <a:pt x="144" y="215"/>
                    <a:pt x="143" y="221"/>
                  </a:cubicBezTo>
                  <a:cubicBezTo>
                    <a:pt x="143" y="223"/>
                    <a:pt x="143" y="224"/>
                    <a:pt x="143" y="225"/>
                  </a:cubicBezTo>
                  <a:cubicBezTo>
                    <a:pt x="132" y="278"/>
                    <a:pt x="85" y="316"/>
                    <a:pt x="32" y="316"/>
                  </a:cubicBezTo>
                  <a:cubicBezTo>
                    <a:pt x="32" y="316"/>
                    <a:pt x="32" y="316"/>
                    <a:pt x="32" y="316"/>
                  </a:cubicBezTo>
                  <a:cubicBezTo>
                    <a:pt x="32" y="316"/>
                    <a:pt x="32" y="316"/>
                    <a:pt x="32" y="316"/>
                  </a:cubicBezTo>
                  <a:cubicBezTo>
                    <a:pt x="27" y="316"/>
                    <a:pt x="21" y="316"/>
                    <a:pt x="15" y="315"/>
                  </a:cubicBezTo>
                  <a:cubicBezTo>
                    <a:pt x="15" y="315"/>
                    <a:pt x="15" y="315"/>
                    <a:pt x="15" y="315"/>
                  </a:cubicBezTo>
                  <a:cubicBezTo>
                    <a:pt x="15" y="315"/>
                    <a:pt x="15" y="315"/>
                    <a:pt x="15" y="315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11" y="409"/>
                    <a:pt x="22" y="410"/>
                    <a:pt x="33" y="410"/>
                  </a:cubicBezTo>
                  <a:cubicBezTo>
                    <a:pt x="38" y="410"/>
                    <a:pt x="44" y="410"/>
                    <a:pt x="50" y="409"/>
                  </a:cubicBezTo>
                  <a:cubicBezTo>
                    <a:pt x="50" y="409"/>
                    <a:pt x="50" y="409"/>
                    <a:pt x="50" y="409"/>
                  </a:cubicBezTo>
                  <a:cubicBezTo>
                    <a:pt x="89" y="406"/>
                    <a:pt x="126" y="391"/>
                    <a:pt x="157" y="368"/>
                  </a:cubicBezTo>
                  <a:cubicBezTo>
                    <a:pt x="157" y="368"/>
                    <a:pt x="157" y="368"/>
                    <a:pt x="157" y="368"/>
                  </a:cubicBezTo>
                  <a:cubicBezTo>
                    <a:pt x="157" y="368"/>
                    <a:pt x="157" y="368"/>
                    <a:pt x="157" y="368"/>
                  </a:cubicBezTo>
                  <a:cubicBezTo>
                    <a:pt x="183" y="348"/>
                    <a:pt x="205" y="322"/>
                    <a:pt x="219" y="291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227" y="275"/>
                    <a:pt x="232" y="258"/>
                    <a:pt x="236" y="239"/>
                  </a:cubicBezTo>
                  <a:cubicBezTo>
                    <a:pt x="236" y="239"/>
                    <a:pt x="236" y="239"/>
                    <a:pt x="236" y="239"/>
                  </a:cubicBezTo>
                  <a:cubicBezTo>
                    <a:pt x="236" y="239"/>
                    <a:pt x="236" y="239"/>
                    <a:pt x="236" y="239"/>
                  </a:cubicBezTo>
                  <a:cubicBezTo>
                    <a:pt x="236" y="238"/>
                    <a:pt x="236" y="238"/>
                    <a:pt x="236" y="238"/>
                  </a:cubicBezTo>
                  <a:cubicBezTo>
                    <a:pt x="236" y="238"/>
                    <a:pt x="236" y="238"/>
                    <a:pt x="236" y="238"/>
                  </a:cubicBezTo>
                  <a:cubicBezTo>
                    <a:pt x="236" y="238"/>
                    <a:pt x="236" y="237"/>
                    <a:pt x="236" y="237"/>
                  </a:cubicBezTo>
                  <a:cubicBezTo>
                    <a:pt x="236" y="237"/>
                    <a:pt x="236" y="237"/>
                    <a:pt x="236" y="237"/>
                  </a:cubicBezTo>
                  <a:cubicBezTo>
                    <a:pt x="236" y="237"/>
                    <a:pt x="236" y="237"/>
                    <a:pt x="236" y="237"/>
                  </a:cubicBezTo>
                  <a:cubicBezTo>
                    <a:pt x="236" y="236"/>
                    <a:pt x="236" y="236"/>
                    <a:pt x="236" y="236"/>
                  </a:cubicBezTo>
                  <a:cubicBezTo>
                    <a:pt x="236" y="236"/>
                    <a:pt x="236" y="236"/>
                    <a:pt x="236" y="236"/>
                  </a:cubicBezTo>
                  <a:cubicBezTo>
                    <a:pt x="236" y="236"/>
                    <a:pt x="236" y="236"/>
                    <a:pt x="236" y="236"/>
                  </a:cubicBezTo>
                  <a:cubicBezTo>
                    <a:pt x="236" y="236"/>
                    <a:pt x="236" y="236"/>
                    <a:pt x="236" y="236"/>
                  </a:cubicBezTo>
                  <a:cubicBezTo>
                    <a:pt x="236" y="236"/>
                    <a:pt x="236" y="236"/>
                    <a:pt x="236" y="236"/>
                  </a:cubicBezTo>
                  <a:cubicBezTo>
                    <a:pt x="236" y="236"/>
                    <a:pt x="236" y="235"/>
                    <a:pt x="236" y="235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39" y="216"/>
                    <a:pt x="239" y="197"/>
                    <a:pt x="237" y="178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3" y="144"/>
                    <a:pt x="221" y="113"/>
                    <a:pt x="202" y="85"/>
                  </a:cubicBezTo>
                  <a:cubicBezTo>
                    <a:pt x="202" y="85"/>
                    <a:pt x="202" y="85"/>
                    <a:pt x="202" y="85"/>
                  </a:cubicBezTo>
                  <a:cubicBezTo>
                    <a:pt x="180" y="54"/>
                    <a:pt x="149" y="29"/>
                    <a:pt x="113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98" y="7"/>
                    <a:pt x="82" y="2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rgbClr val="DC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0" name="ïṡḻiďè"/>
            <p:cNvSpPr/>
            <p:nvPr/>
          </p:nvSpPr>
          <p:spPr bwMode="auto">
            <a:xfrm>
              <a:off x="8619" y="6928"/>
              <a:ext cx="170" cy="238"/>
            </a:xfrm>
            <a:custGeom>
              <a:avLst/>
              <a:gdLst>
                <a:gd name="T0" fmla="*/ 98 w 134"/>
                <a:gd name="T1" fmla="*/ 0 h 184"/>
                <a:gd name="T2" fmla="*/ 36 w 134"/>
                <a:gd name="T3" fmla="*/ 0 h 184"/>
                <a:gd name="T4" fmla="*/ 16 w 134"/>
                <a:gd name="T5" fmla="*/ 19 h 184"/>
                <a:gd name="T6" fmla="*/ 1 w 134"/>
                <a:gd name="T7" fmla="*/ 159 h 184"/>
                <a:gd name="T8" fmla="*/ 21 w 134"/>
                <a:gd name="T9" fmla="*/ 184 h 184"/>
                <a:gd name="T10" fmla="*/ 113 w 134"/>
                <a:gd name="T11" fmla="*/ 184 h 184"/>
                <a:gd name="T12" fmla="*/ 132 w 134"/>
                <a:gd name="T13" fmla="*/ 159 h 184"/>
                <a:gd name="T14" fmla="*/ 118 w 134"/>
                <a:gd name="T15" fmla="*/ 19 h 184"/>
                <a:gd name="T16" fmla="*/ 98 w 134"/>
                <a:gd name="T1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84">
                  <a:moveTo>
                    <a:pt x="9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26" y="0"/>
                    <a:pt x="17" y="8"/>
                    <a:pt x="16" y="19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72"/>
                    <a:pt x="9" y="184"/>
                    <a:pt x="21" y="184"/>
                  </a:cubicBezTo>
                  <a:cubicBezTo>
                    <a:pt x="113" y="184"/>
                    <a:pt x="113" y="184"/>
                    <a:pt x="113" y="184"/>
                  </a:cubicBezTo>
                  <a:cubicBezTo>
                    <a:pt x="125" y="184"/>
                    <a:pt x="134" y="172"/>
                    <a:pt x="132" y="15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6" y="8"/>
                    <a:pt x="108" y="0"/>
                    <a:pt x="9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1" name="işļiḍè"/>
            <p:cNvSpPr/>
            <p:nvPr/>
          </p:nvSpPr>
          <p:spPr bwMode="auto">
            <a:xfrm>
              <a:off x="8333" y="7082"/>
              <a:ext cx="265" cy="236"/>
            </a:xfrm>
            <a:custGeom>
              <a:avLst/>
              <a:gdLst>
                <a:gd name="T0" fmla="*/ 36 w 209"/>
                <a:gd name="T1" fmla="*/ 12 h 183"/>
                <a:gd name="T2" fmla="*/ 5 w 209"/>
                <a:gd name="T3" fmla="*/ 66 h 183"/>
                <a:gd name="T4" fmla="*/ 12 w 209"/>
                <a:gd name="T5" fmla="*/ 92 h 183"/>
                <a:gd name="T6" fmla="*/ 126 w 209"/>
                <a:gd name="T7" fmla="*/ 175 h 183"/>
                <a:gd name="T8" fmla="*/ 157 w 209"/>
                <a:gd name="T9" fmla="*/ 171 h 183"/>
                <a:gd name="T10" fmla="*/ 203 w 209"/>
                <a:gd name="T11" fmla="*/ 91 h 183"/>
                <a:gd name="T12" fmla="*/ 191 w 209"/>
                <a:gd name="T13" fmla="*/ 62 h 183"/>
                <a:gd name="T14" fmla="*/ 63 w 209"/>
                <a:gd name="T15" fmla="*/ 4 h 183"/>
                <a:gd name="T16" fmla="*/ 36 w 209"/>
                <a:gd name="T17" fmla="*/ 1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183">
                  <a:moveTo>
                    <a:pt x="36" y="12"/>
                  </a:moveTo>
                  <a:cubicBezTo>
                    <a:pt x="5" y="66"/>
                    <a:pt x="5" y="66"/>
                    <a:pt x="5" y="66"/>
                  </a:cubicBezTo>
                  <a:cubicBezTo>
                    <a:pt x="0" y="74"/>
                    <a:pt x="3" y="86"/>
                    <a:pt x="12" y="92"/>
                  </a:cubicBezTo>
                  <a:cubicBezTo>
                    <a:pt x="126" y="175"/>
                    <a:pt x="126" y="175"/>
                    <a:pt x="126" y="175"/>
                  </a:cubicBezTo>
                  <a:cubicBezTo>
                    <a:pt x="136" y="183"/>
                    <a:pt x="151" y="181"/>
                    <a:pt x="157" y="171"/>
                  </a:cubicBezTo>
                  <a:cubicBezTo>
                    <a:pt x="203" y="91"/>
                    <a:pt x="203" y="91"/>
                    <a:pt x="203" y="91"/>
                  </a:cubicBezTo>
                  <a:cubicBezTo>
                    <a:pt x="209" y="81"/>
                    <a:pt x="203" y="67"/>
                    <a:pt x="191" y="62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3" y="0"/>
                    <a:pt x="41" y="3"/>
                    <a:pt x="36" y="12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2" name="ïŝḻîḍè"/>
            <p:cNvSpPr/>
            <p:nvPr/>
          </p:nvSpPr>
          <p:spPr bwMode="auto">
            <a:xfrm>
              <a:off x="8333" y="7351"/>
              <a:ext cx="265" cy="236"/>
            </a:xfrm>
            <a:custGeom>
              <a:avLst/>
              <a:gdLst>
                <a:gd name="T0" fmla="*/ 5 w 209"/>
                <a:gd name="T1" fmla="*/ 117 h 183"/>
                <a:gd name="T2" fmla="*/ 36 w 209"/>
                <a:gd name="T3" fmla="*/ 171 h 183"/>
                <a:gd name="T4" fmla="*/ 63 w 209"/>
                <a:gd name="T5" fmla="*/ 178 h 183"/>
                <a:gd name="T6" fmla="*/ 191 w 209"/>
                <a:gd name="T7" fmla="*/ 121 h 183"/>
                <a:gd name="T8" fmla="*/ 203 w 209"/>
                <a:gd name="T9" fmla="*/ 92 h 183"/>
                <a:gd name="T10" fmla="*/ 157 w 209"/>
                <a:gd name="T11" fmla="*/ 12 h 183"/>
                <a:gd name="T12" fmla="*/ 126 w 209"/>
                <a:gd name="T13" fmla="*/ 7 h 183"/>
                <a:gd name="T14" fmla="*/ 12 w 209"/>
                <a:gd name="T15" fmla="*/ 90 h 183"/>
                <a:gd name="T16" fmla="*/ 5 w 209"/>
                <a:gd name="T17" fmla="*/ 11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183">
                  <a:moveTo>
                    <a:pt x="5" y="117"/>
                  </a:moveTo>
                  <a:cubicBezTo>
                    <a:pt x="36" y="171"/>
                    <a:pt x="36" y="171"/>
                    <a:pt x="36" y="171"/>
                  </a:cubicBezTo>
                  <a:cubicBezTo>
                    <a:pt x="41" y="180"/>
                    <a:pt x="53" y="183"/>
                    <a:pt x="63" y="178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203" y="116"/>
                    <a:pt x="209" y="102"/>
                    <a:pt x="203" y="9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1" y="2"/>
                    <a:pt x="136" y="0"/>
                    <a:pt x="126" y="7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3" y="97"/>
                    <a:pt x="0" y="108"/>
                    <a:pt x="5" y="11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3" name="íṩļïḋe"/>
            <p:cNvSpPr/>
            <p:nvPr/>
          </p:nvSpPr>
          <p:spPr bwMode="auto">
            <a:xfrm>
              <a:off x="8619" y="7504"/>
              <a:ext cx="170" cy="238"/>
            </a:xfrm>
            <a:custGeom>
              <a:avLst/>
              <a:gdLst>
                <a:gd name="T0" fmla="*/ 36 w 134"/>
                <a:gd name="T1" fmla="*/ 184 h 184"/>
                <a:gd name="T2" fmla="*/ 98 w 134"/>
                <a:gd name="T3" fmla="*/ 184 h 184"/>
                <a:gd name="T4" fmla="*/ 118 w 134"/>
                <a:gd name="T5" fmla="*/ 165 h 184"/>
                <a:gd name="T6" fmla="*/ 132 w 134"/>
                <a:gd name="T7" fmla="*/ 25 h 184"/>
                <a:gd name="T8" fmla="*/ 113 w 134"/>
                <a:gd name="T9" fmla="*/ 0 h 184"/>
                <a:gd name="T10" fmla="*/ 21 w 134"/>
                <a:gd name="T11" fmla="*/ 0 h 184"/>
                <a:gd name="T12" fmla="*/ 1 w 134"/>
                <a:gd name="T13" fmla="*/ 25 h 184"/>
                <a:gd name="T14" fmla="*/ 16 w 134"/>
                <a:gd name="T15" fmla="*/ 165 h 184"/>
                <a:gd name="T16" fmla="*/ 36 w 134"/>
                <a:gd name="T17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84">
                  <a:moveTo>
                    <a:pt x="36" y="184"/>
                  </a:moveTo>
                  <a:cubicBezTo>
                    <a:pt x="98" y="184"/>
                    <a:pt x="98" y="184"/>
                    <a:pt x="98" y="184"/>
                  </a:cubicBezTo>
                  <a:cubicBezTo>
                    <a:pt x="108" y="184"/>
                    <a:pt x="116" y="176"/>
                    <a:pt x="118" y="16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34" y="12"/>
                    <a:pt x="125" y="0"/>
                    <a:pt x="1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2"/>
                    <a:pt x="1" y="25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7" y="176"/>
                    <a:pt x="26" y="184"/>
                    <a:pt x="36" y="18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4" name="iṡ1îḋê"/>
            <p:cNvSpPr/>
            <p:nvPr/>
          </p:nvSpPr>
          <p:spPr bwMode="auto">
            <a:xfrm>
              <a:off x="8810" y="7351"/>
              <a:ext cx="263" cy="236"/>
            </a:xfrm>
            <a:custGeom>
              <a:avLst/>
              <a:gdLst>
                <a:gd name="T0" fmla="*/ 172 w 208"/>
                <a:gd name="T1" fmla="*/ 171 h 183"/>
                <a:gd name="T2" fmla="*/ 203 w 208"/>
                <a:gd name="T3" fmla="*/ 117 h 183"/>
                <a:gd name="T4" fmla="*/ 197 w 208"/>
                <a:gd name="T5" fmla="*/ 90 h 183"/>
                <a:gd name="T6" fmla="*/ 83 w 208"/>
                <a:gd name="T7" fmla="*/ 7 h 183"/>
                <a:gd name="T8" fmla="*/ 52 w 208"/>
                <a:gd name="T9" fmla="*/ 12 h 183"/>
                <a:gd name="T10" fmla="*/ 6 w 208"/>
                <a:gd name="T11" fmla="*/ 92 h 183"/>
                <a:gd name="T12" fmla="*/ 17 w 208"/>
                <a:gd name="T13" fmla="*/ 121 h 183"/>
                <a:gd name="T14" fmla="*/ 146 w 208"/>
                <a:gd name="T15" fmla="*/ 178 h 183"/>
                <a:gd name="T16" fmla="*/ 172 w 208"/>
                <a:gd name="T17" fmla="*/ 17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183">
                  <a:moveTo>
                    <a:pt x="172" y="171"/>
                  </a:moveTo>
                  <a:cubicBezTo>
                    <a:pt x="203" y="117"/>
                    <a:pt x="203" y="117"/>
                    <a:pt x="203" y="117"/>
                  </a:cubicBezTo>
                  <a:cubicBezTo>
                    <a:pt x="208" y="108"/>
                    <a:pt x="205" y="97"/>
                    <a:pt x="197" y="90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2" y="0"/>
                    <a:pt x="58" y="2"/>
                    <a:pt x="52" y="1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0" y="102"/>
                    <a:pt x="5" y="116"/>
                    <a:pt x="17" y="121"/>
                  </a:cubicBezTo>
                  <a:cubicBezTo>
                    <a:pt x="146" y="178"/>
                    <a:pt x="146" y="178"/>
                    <a:pt x="146" y="178"/>
                  </a:cubicBezTo>
                  <a:cubicBezTo>
                    <a:pt x="156" y="183"/>
                    <a:pt x="167" y="180"/>
                    <a:pt x="172" y="17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5" name="ï$ľíḍe"/>
            <p:cNvSpPr/>
            <p:nvPr/>
          </p:nvSpPr>
          <p:spPr bwMode="auto">
            <a:xfrm>
              <a:off x="8810" y="7082"/>
              <a:ext cx="263" cy="236"/>
            </a:xfrm>
            <a:custGeom>
              <a:avLst/>
              <a:gdLst>
                <a:gd name="T0" fmla="*/ 203 w 208"/>
                <a:gd name="T1" fmla="*/ 66 h 183"/>
                <a:gd name="T2" fmla="*/ 172 w 208"/>
                <a:gd name="T3" fmla="*/ 12 h 183"/>
                <a:gd name="T4" fmla="*/ 146 w 208"/>
                <a:gd name="T5" fmla="*/ 4 h 183"/>
                <a:gd name="T6" fmla="*/ 17 w 208"/>
                <a:gd name="T7" fmla="*/ 62 h 183"/>
                <a:gd name="T8" fmla="*/ 6 w 208"/>
                <a:gd name="T9" fmla="*/ 91 h 183"/>
                <a:gd name="T10" fmla="*/ 52 w 208"/>
                <a:gd name="T11" fmla="*/ 171 h 183"/>
                <a:gd name="T12" fmla="*/ 83 w 208"/>
                <a:gd name="T13" fmla="*/ 175 h 183"/>
                <a:gd name="T14" fmla="*/ 197 w 208"/>
                <a:gd name="T15" fmla="*/ 92 h 183"/>
                <a:gd name="T16" fmla="*/ 203 w 208"/>
                <a:gd name="T17" fmla="*/ 6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183">
                  <a:moveTo>
                    <a:pt x="203" y="66"/>
                  </a:moveTo>
                  <a:cubicBezTo>
                    <a:pt x="172" y="12"/>
                    <a:pt x="172" y="12"/>
                    <a:pt x="172" y="12"/>
                  </a:cubicBezTo>
                  <a:cubicBezTo>
                    <a:pt x="167" y="3"/>
                    <a:pt x="156" y="0"/>
                    <a:pt x="146" y="4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5" y="67"/>
                    <a:pt x="0" y="81"/>
                    <a:pt x="6" y="9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8" y="181"/>
                    <a:pt x="72" y="183"/>
                    <a:pt x="83" y="175"/>
                  </a:cubicBezTo>
                  <a:cubicBezTo>
                    <a:pt x="197" y="92"/>
                    <a:pt x="197" y="92"/>
                    <a:pt x="197" y="92"/>
                  </a:cubicBezTo>
                  <a:cubicBezTo>
                    <a:pt x="205" y="86"/>
                    <a:pt x="208" y="74"/>
                    <a:pt x="203" y="6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6" name="íṣ1îḑe"/>
            <p:cNvSpPr/>
            <p:nvPr/>
          </p:nvSpPr>
          <p:spPr bwMode="auto">
            <a:xfrm>
              <a:off x="8472" y="7019"/>
              <a:ext cx="464" cy="102"/>
            </a:xfrm>
            <a:custGeom>
              <a:avLst/>
              <a:gdLst>
                <a:gd name="T0" fmla="*/ 128 w 368"/>
                <a:gd name="T1" fmla="*/ 0 h 79"/>
                <a:gd name="T2" fmla="*/ 0 w 368"/>
                <a:gd name="T3" fmla="*/ 74 h 79"/>
                <a:gd name="T4" fmla="*/ 11 w 368"/>
                <a:gd name="T5" fmla="*/ 79 h 79"/>
                <a:gd name="T6" fmla="*/ 126 w 368"/>
                <a:gd name="T7" fmla="*/ 13 h 79"/>
                <a:gd name="T8" fmla="*/ 128 w 368"/>
                <a:gd name="T9" fmla="*/ 0 h 79"/>
                <a:gd name="T10" fmla="*/ 240 w 368"/>
                <a:gd name="T11" fmla="*/ 0 h 79"/>
                <a:gd name="T12" fmla="*/ 241 w 368"/>
                <a:gd name="T13" fmla="*/ 13 h 79"/>
                <a:gd name="T14" fmla="*/ 356 w 368"/>
                <a:gd name="T15" fmla="*/ 79 h 79"/>
                <a:gd name="T16" fmla="*/ 368 w 368"/>
                <a:gd name="T17" fmla="*/ 74 h 79"/>
                <a:gd name="T18" fmla="*/ 240 w 368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79">
                  <a:moveTo>
                    <a:pt x="128" y="0"/>
                  </a:moveTo>
                  <a:cubicBezTo>
                    <a:pt x="78" y="11"/>
                    <a:pt x="33" y="38"/>
                    <a:pt x="0" y="74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42" y="47"/>
                    <a:pt x="82" y="24"/>
                    <a:pt x="126" y="13"/>
                  </a:cubicBezTo>
                  <a:cubicBezTo>
                    <a:pt x="128" y="0"/>
                    <a:pt x="128" y="0"/>
                    <a:pt x="128" y="0"/>
                  </a:cubicBezTo>
                  <a:moveTo>
                    <a:pt x="240" y="0"/>
                  </a:moveTo>
                  <a:cubicBezTo>
                    <a:pt x="241" y="13"/>
                    <a:pt x="241" y="13"/>
                    <a:pt x="241" y="13"/>
                  </a:cubicBezTo>
                  <a:cubicBezTo>
                    <a:pt x="286" y="24"/>
                    <a:pt x="325" y="47"/>
                    <a:pt x="356" y="79"/>
                  </a:cubicBezTo>
                  <a:cubicBezTo>
                    <a:pt x="368" y="74"/>
                    <a:pt x="368" y="74"/>
                    <a:pt x="368" y="74"/>
                  </a:cubicBezTo>
                  <a:cubicBezTo>
                    <a:pt x="334" y="38"/>
                    <a:pt x="290" y="11"/>
                    <a:pt x="24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7" name="îṥḷïḍé"/>
            <p:cNvSpPr/>
            <p:nvPr/>
          </p:nvSpPr>
          <p:spPr bwMode="auto">
            <a:xfrm>
              <a:off x="8385" y="7239"/>
              <a:ext cx="27" cy="192"/>
            </a:xfrm>
            <a:custGeom>
              <a:avLst/>
              <a:gdLst>
                <a:gd name="T0" fmla="*/ 11 w 22"/>
                <a:gd name="T1" fmla="*/ 0 h 148"/>
                <a:gd name="T2" fmla="*/ 0 w 22"/>
                <a:gd name="T3" fmla="*/ 74 h 148"/>
                <a:gd name="T4" fmla="*/ 11 w 22"/>
                <a:gd name="T5" fmla="*/ 148 h 148"/>
                <a:gd name="T6" fmla="*/ 22 w 22"/>
                <a:gd name="T7" fmla="*/ 140 h 148"/>
                <a:gd name="T8" fmla="*/ 12 w 22"/>
                <a:gd name="T9" fmla="*/ 74 h 148"/>
                <a:gd name="T10" fmla="*/ 22 w 22"/>
                <a:gd name="T11" fmla="*/ 7 h 148"/>
                <a:gd name="T12" fmla="*/ 11 w 22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8">
                  <a:moveTo>
                    <a:pt x="11" y="0"/>
                  </a:moveTo>
                  <a:cubicBezTo>
                    <a:pt x="4" y="23"/>
                    <a:pt x="0" y="48"/>
                    <a:pt x="0" y="74"/>
                  </a:cubicBezTo>
                  <a:cubicBezTo>
                    <a:pt x="0" y="100"/>
                    <a:pt x="4" y="124"/>
                    <a:pt x="11" y="14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6" y="119"/>
                    <a:pt x="12" y="97"/>
                    <a:pt x="12" y="74"/>
                  </a:cubicBezTo>
                  <a:cubicBezTo>
                    <a:pt x="12" y="51"/>
                    <a:pt x="16" y="29"/>
                    <a:pt x="22" y="7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8" name="iŝḻíḑê"/>
            <p:cNvSpPr/>
            <p:nvPr/>
          </p:nvSpPr>
          <p:spPr bwMode="auto">
            <a:xfrm>
              <a:off x="8472" y="7549"/>
              <a:ext cx="324" cy="102"/>
            </a:xfrm>
            <a:custGeom>
              <a:avLst/>
              <a:gdLst>
                <a:gd name="T0" fmla="*/ 241 w 257"/>
                <a:gd name="T1" fmla="*/ 69 h 79"/>
                <a:gd name="T2" fmla="*/ 240 w 257"/>
                <a:gd name="T3" fmla="*/ 79 h 79"/>
                <a:gd name="T4" fmla="*/ 257 w 257"/>
                <a:gd name="T5" fmla="*/ 74 h 79"/>
                <a:gd name="T6" fmla="*/ 241 w 257"/>
                <a:gd name="T7" fmla="*/ 69 h 79"/>
                <a:gd name="T8" fmla="*/ 11 w 257"/>
                <a:gd name="T9" fmla="*/ 0 h 79"/>
                <a:gd name="T10" fmla="*/ 0 w 257"/>
                <a:gd name="T11" fmla="*/ 5 h 79"/>
                <a:gd name="T12" fmla="*/ 128 w 257"/>
                <a:gd name="T13" fmla="*/ 79 h 79"/>
                <a:gd name="T14" fmla="*/ 126 w 257"/>
                <a:gd name="T15" fmla="*/ 66 h 79"/>
                <a:gd name="T16" fmla="*/ 11 w 257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79">
                  <a:moveTo>
                    <a:pt x="241" y="69"/>
                  </a:moveTo>
                  <a:cubicBezTo>
                    <a:pt x="240" y="79"/>
                    <a:pt x="240" y="79"/>
                    <a:pt x="240" y="79"/>
                  </a:cubicBezTo>
                  <a:cubicBezTo>
                    <a:pt x="246" y="78"/>
                    <a:pt x="251" y="76"/>
                    <a:pt x="257" y="74"/>
                  </a:cubicBezTo>
                  <a:cubicBezTo>
                    <a:pt x="251" y="73"/>
                    <a:pt x="246" y="71"/>
                    <a:pt x="241" y="69"/>
                  </a:cubicBezTo>
                  <a:moveTo>
                    <a:pt x="11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3" y="41"/>
                    <a:pt x="78" y="68"/>
                    <a:pt x="128" y="79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82" y="55"/>
                    <a:pt x="42" y="32"/>
                    <a:pt x="1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9" name="î$1îdé"/>
            <p:cNvSpPr/>
            <p:nvPr/>
          </p:nvSpPr>
          <p:spPr bwMode="auto">
            <a:xfrm>
              <a:off x="8775" y="7549"/>
              <a:ext cx="161" cy="95"/>
            </a:xfrm>
            <a:custGeom>
              <a:avLst/>
              <a:gdLst>
                <a:gd name="T0" fmla="*/ 115 w 127"/>
                <a:gd name="T1" fmla="*/ 0 h 74"/>
                <a:gd name="T2" fmla="*/ 0 w 127"/>
                <a:gd name="T3" fmla="*/ 66 h 74"/>
                <a:gd name="T4" fmla="*/ 0 w 127"/>
                <a:gd name="T5" fmla="*/ 69 h 74"/>
                <a:gd name="T6" fmla="*/ 16 w 127"/>
                <a:gd name="T7" fmla="*/ 74 h 74"/>
                <a:gd name="T8" fmla="*/ 127 w 127"/>
                <a:gd name="T9" fmla="*/ 5 h 74"/>
                <a:gd name="T10" fmla="*/ 115 w 127"/>
                <a:gd name="T1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74">
                  <a:moveTo>
                    <a:pt x="115" y="0"/>
                  </a:moveTo>
                  <a:cubicBezTo>
                    <a:pt x="84" y="32"/>
                    <a:pt x="45" y="55"/>
                    <a:pt x="0" y="6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5" y="71"/>
                    <a:pt x="10" y="73"/>
                    <a:pt x="16" y="74"/>
                  </a:cubicBezTo>
                  <a:cubicBezTo>
                    <a:pt x="59" y="61"/>
                    <a:pt x="97" y="37"/>
                    <a:pt x="127" y="5"/>
                  </a:cubicBezTo>
                  <a:cubicBezTo>
                    <a:pt x="115" y="0"/>
                    <a:pt x="115" y="0"/>
                    <a:pt x="1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0" name="íṩḷîḋè"/>
            <p:cNvSpPr/>
            <p:nvPr/>
          </p:nvSpPr>
          <p:spPr bwMode="auto">
            <a:xfrm>
              <a:off x="8630" y="7011"/>
              <a:ext cx="74" cy="24"/>
            </a:xfrm>
            <a:custGeom>
              <a:avLst/>
              <a:gdLst>
                <a:gd name="T0" fmla="*/ 58 w 58"/>
                <a:gd name="T1" fmla="*/ 0 h 19"/>
                <a:gd name="T2" fmla="*/ 2 w 58"/>
                <a:gd name="T3" fmla="*/ 6 h 19"/>
                <a:gd name="T4" fmla="*/ 0 w 58"/>
                <a:gd name="T5" fmla="*/ 19 h 19"/>
                <a:gd name="T6" fmla="*/ 58 w 58"/>
                <a:gd name="T7" fmla="*/ 12 h 19"/>
                <a:gd name="T8" fmla="*/ 58 w 58"/>
                <a:gd name="T9" fmla="*/ 12 h 19"/>
                <a:gd name="T10" fmla="*/ 58 w 58"/>
                <a:gd name="T11" fmla="*/ 0 h 19"/>
                <a:gd name="T12" fmla="*/ 58 w 5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9">
                  <a:moveTo>
                    <a:pt x="58" y="0"/>
                  </a:moveTo>
                  <a:cubicBezTo>
                    <a:pt x="38" y="0"/>
                    <a:pt x="20" y="2"/>
                    <a:pt x="2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14"/>
                    <a:pt x="38" y="12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1" name="ïṥlïdê"/>
            <p:cNvSpPr/>
            <p:nvPr/>
          </p:nvSpPr>
          <p:spPr bwMode="auto">
            <a:xfrm>
              <a:off x="8399" y="7114"/>
              <a:ext cx="87" cy="136"/>
            </a:xfrm>
            <a:custGeom>
              <a:avLst/>
              <a:gdLst>
                <a:gd name="T0" fmla="*/ 57 w 68"/>
                <a:gd name="T1" fmla="*/ 0 h 104"/>
                <a:gd name="T2" fmla="*/ 0 w 68"/>
                <a:gd name="T3" fmla="*/ 97 h 104"/>
                <a:gd name="T4" fmla="*/ 11 w 68"/>
                <a:gd name="T5" fmla="*/ 104 h 104"/>
                <a:gd name="T6" fmla="*/ 68 w 68"/>
                <a:gd name="T7" fmla="*/ 5 h 104"/>
                <a:gd name="T8" fmla="*/ 57 w 6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04">
                  <a:moveTo>
                    <a:pt x="57" y="0"/>
                  </a:moveTo>
                  <a:cubicBezTo>
                    <a:pt x="31" y="27"/>
                    <a:pt x="12" y="60"/>
                    <a:pt x="0" y="97"/>
                  </a:cubicBezTo>
                  <a:cubicBezTo>
                    <a:pt x="11" y="104"/>
                    <a:pt x="11" y="104"/>
                    <a:pt x="11" y="104"/>
                  </a:cubicBezTo>
                  <a:cubicBezTo>
                    <a:pt x="22" y="67"/>
                    <a:pt x="42" y="33"/>
                    <a:pt x="68" y="5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2" name="íšḻíḋê"/>
            <p:cNvSpPr/>
            <p:nvPr/>
          </p:nvSpPr>
          <p:spPr bwMode="auto">
            <a:xfrm>
              <a:off x="8399" y="7419"/>
              <a:ext cx="87" cy="136"/>
            </a:xfrm>
            <a:custGeom>
              <a:avLst/>
              <a:gdLst>
                <a:gd name="T0" fmla="*/ 11 w 68"/>
                <a:gd name="T1" fmla="*/ 0 h 105"/>
                <a:gd name="T2" fmla="*/ 0 w 68"/>
                <a:gd name="T3" fmla="*/ 8 h 105"/>
                <a:gd name="T4" fmla="*/ 57 w 68"/>
                <a:gd name="T5" fmla="*/ 105 h 105"/>
                <a:gd name="T6" fmla="*/ 68 w 68"/>
                <a:gd name="T7" fmla="*/ 100 h 105"/>
                <a:gd name="T8" fmla="*/ 11 w 68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05">
                  <a:moveTo>
                    <a:pt x="1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44"/>
                    <a:pt x="31" y="78"/>
                    <a:pt x="57" y="105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42" y="72"/>
                    <a:pt x="22" y="38"/>
                    <a:pt x="1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3" name="ísḻíḍé"/>
            <p:cNvSpPr/>
            <p:nvPr/>
          </p:nvSpPr>
          <p:spPr bwMode="auto">
            <a:xfrm>
              <a:off x="8630" y="7635"/>
              <a:ext cx="74" cy="24"/>
            </a:xfrm>
            <a:custGeom>
              <a:avLst/>
              <a:gdLst>
                <a:gd name="T0" fmla="*/ 0 w 58"/>
                <a:gd name="T1" fmla="*/ 0 h 19"/>
                <a:gd name="T2" fmla="*/ 2 w 58"/>
                <a:gd name="T3" fmla="*/ 13 h 19"/>
                <a:gd name="T4" fmla="*/ 58 w 58"/>
                <a:gd name="T5" fmla="*/ 19 h 19"/>
                <a:gd name="T6" fmla="*/ 58 w 58"/>
                <a:gd name="T7" fmla="*/ 19 h 19"/>
                <a:gd name="T8" fmla="*/ 58 w 58"/>
                <a:gd name="T9" fmla="*/ 7 h 19"/>
                <a:gd name="T10" fmla="*/ 58 w 58"/>
                <a:gd name="T11" fmla="*/ 7 h 19"/>
                <a:gd name="T12" fmla="*/ 0 w 5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9">
                  <a:moveTo>
                    <a:pt x="0" y="0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0" y="17"/>
                    <a:pt x="38" y="19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38" y="7"/>
                    <a:pt x="19" y="5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4" name="iṥļíḓè"/>
            <p:cNvSpPr/>
            <p:nvPr/>
          </p:nvSpPr>
          <p:spPr bwMode="auto">
            <a:xfrm>
              <a:off x="8994" y="7239"/>
              <a:ext cx="27" cy="192"/>
            </a:xfrm>
            <a:custGeom>
              <a:avLst/>
              <a:gdLst>
                <a:gd name="T0" fmla="*/ 10 w 21"/>
                <a:gd name="T1" fmla="*/ 0 h 148"/>
                <a:gd name="T2" fmla="*/ 0 w 21"/>
                <a:gd name="T3" fmla="*/ 7 h 148"/>
                <a:gd name="T4" fmla="*/ 9 w 21"/>
                <a:gd name="T5" fmla="*/ 73 h 148"/>
                <a:gd name="T6" fmla="*/ 9 w 21"/>
                <a:gd name="T7" fmla="*/ 73 h 148"/>
                <a:gd name="T8" fmla="*/ 9 w 21"/>
                <a:gd name="T9" fmla="*/ 73 h 148"/>
                <a:gd name="T10" fmla="*/ 9 w 21"/>
                <a:gd name="T11" fmla="*/ 73 h 148"/>
                <a:gd name="T12" fmla="*/ 9 w 21"/>
                <a:gd name="T13" fmla="*/ 73 h 148"/>
                <a:gd name="T14" fmla="*/ 9 w 21"/>
                <a:gd name="T15" fmla="*/ 73 h 148"/>
                <a:gd name="T16" fmla="*/ 9 w 21"/>
                <a:gd name="T17" fmla="*/ 74 h 148"/>
                <a:gd name="T18" fmla="*/ 9 w 21"/>
                <a:gd name="T19" fmla="*/ 74 h 148"/>
                <a:gd name="T20" fmla="*/ 9 w 21"/>
                <a:gd name="T21" fmla="*/ 74 h 148"/>
                <a:gd name="T22" fmla="*/ 9 w 21"/>
                <a:gd name="T23" fmla="*/ 74 h 148"/>
                <a:gd name="T24" fmla="*/ 9 w 21"/>
                <a:gd name="T25" fmla="*/ 74 h 148"/>
                <a:gd name="T26" fmla="*/ 9 w 21"/>
                <a:gd name="T27" fmla="*/ 74 h 148"/>
                <a:gd name="T28" fmla="*/ 9 w 21"/>
                <a:gd name="T29" fmla="*/ 74 h 148"/>
                <a:gd name="T30" fmla="*/ 9 w 21"/>
                <a:gd name="T31" fmla="*/ 75 h 148"/>
                <a:gd name="T32" fmla="*/ 9 w 21"/>
                <a:gd name="T33" fmla="*/ 75 h 148"/>
                <a:gd name="T34" fmla="*/ 9 w 21"/>
                <a:gd name="T35" fmla="*/ 75 h 148"/>
                <a:gd name="T36" fmla="*/ 9 w 21"/>
                <a:gd name="T37" fmla="*/ 75 h 148"/>
                <a:gd name="T38" fmla="*/ 9 w 21"/>
                <a:gd name="T39" fmla="*/ 75 h 148"/>
                <a:gd name="T40" fmla="*/ 0 w 21"/>
                <a:gd name="T41" fmla="*/ 140 h 148"/>
                <a:gd name="T42" fmla="*/ 10 w 21"/>
                <a:gd name="T43" fmla="*/ 148 h 148"/>
                <a:gd name="T44" fmla="*/ 21 w 21"/>
                <a:gd name="T45" fmla="*/ 74 h 148"/>
                <a:gd name="T46" fmla="*/ 10 w 21"/>
                <a:gd name="T4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148">
                  <a:moveTo>
                    <a:pt x="1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6" y="28"/>
                    <a:pt x="9" y="50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4"/>
                    <a:pt x="9" y="74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98"/>
                    <a:pt x="6" y="120"/>
                    <a:pt x="0" y="140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7" y="124"/>
                    <a:pt x="21" y="100"/>
                    <a:pt x="21" y="74"/>
                  </a:cubicBezTo>
                  <a:cubicBezTo>
                    <a:pt x="21" y="48"/>
                    <a:pt x="17" y="23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5" name="ïŝľîḋe"/>
            <p:cNvSpPr/>
            <p:nvPr/>
          </p:nvSpPr>
          <p:spPr bwMode="auto">
            <a:xfrm>
              <a:off x="8921" y="7114"/>
              <a:ext cx="85" cy="136"/>
            </a:xfrm>
            <a:custGeom>
              <a:avLst/>
              <a:gdLst>
                <a:gd name="T0" fmla="*/ 80 w 80"/>
                <a:gd name="T1" fmla="*/ 114 h 123"/>
                <a:gd name="T2" fmla="*/ 68 w 80"/>
                <a:gd name="T3" fmla="*/ 123 h 123"/>
                <a:gd name="T4" fmla="*/ 68 w 80"/>
                <a:gd name="T5" fmla="*/ 123 h 123"/>
                <a:gd name="T6" fmla="*/ 80 w 80"/>
                <a:gd name="T7" fmla="*/ 114 h 123"/>
                <a:gd name="T8" fmla="*/ 80 w 80"/>
                <a:gd name="T9" fmla="*/ 114 h 123"/>
                <a:gd name="T10" fmla="*/ 14 w 80"/>
                <a:gd name="T11" fmla="*/ 0 h 123"/>
                <a:gd name="T12" fmla="*/ 0 w 80"/>
                <a:gd name="T13" fmla="*/ 6 h 123"/>
                <a:gd name="T14" fmla="*/ 0 w 80"/>
                <a:gd name="T15" fmla="*/ 6 h 123"/>
                <a:gd name="T16" fmla="*/ 14 w 80"/>
                <a:gd name="T17" fmla="*/ 0 h 123"/>
                <a:gd name="T18" fmla="*/ 14 w 80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123">
                  <a:moveTo>
                    <a:pt x="80" y="114"/>
                  </a:moveTo>
                  <a:lnTo>
                    <a:pt x="68" y="123"/>
                  </a:lnTo>
                  <a:lnTo>
                    <a:pt x="68" y="123"/>
                  </a:lnTo>
                  <a:lnTo>
                    <a:pt x="80" y="114"/>
                  </a:lnTo>
                  <a:lnTo>
                    <a:pt x="80" y="114"/>
                  </a:lnTo>
                  <a:close/>
                  <a:moveTo>
                    <a:pt x="14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6" name="îšlídê"/>
            <p:cNvSpPr/>
            <p:nvPr/>
          </p:nvSpPr>
          <p:spPr bwMode="auto">
            <a:xfrm>
              <a:off x="8921" y="7114"/>
              <a:ext cx="85" cy="136"/>
            </a:xfrm>
            <a:custGeom>
              <a:avLst/>
              <a:gdLst>
                <a:gd name="T0" fmla="*/ 80 w 80"/>
                <a:gd name="T1" fmla="*/ 114 h 123"/>
                <a:gd name="T2" fmla="*/ 68 w 80"/>
                <a:gd name="T3" fmla="*/ 123 h 123"/>
                <a:gd name="T4" fmla="*/ 68 w 80"/>
                <a:gd name="T5" fmla="*/ 123 h 123"/>
                <a:gd name="T6" fmla="*/ 80 w 80"/>
                <a:gd name="T7" fmla="*/ 114 h 123"/>
                <a:gd name="T8" fmla="*/ 80 w 80"/>
                <a:gd name="T9" fmla="*/ 114 h 123"/>
                <a:gd name="T10" fmla="*/ 14 w 80"/>
                <a:gd name="T11" fmla="*/ 0 h 123"/>
                <a:gd name="T12" fmla="*/ 0 w 80"/>
                <a:gd name="T13" fmla="*/ 6 h 123"/>
                <a:gd name="T14" fmla="*/ 0 w 80"/>
                <a:gd name="T15" fmla="*/ 6 h 123"/>
                <a:gd name="T16" fmla="*/ 14 w 80"/>
                <a:gd name="T17" fmla="*/ 0 h 123"/>
                <a:gd name="T18" fmla="*/ 14 w 80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123">
                  <a:moveTo>
                    <a:pt x="80" y="114"/>
                  </a:moveTo>
                  <a:lnTo>
                    <a:pt x="68" y="123"/>
                  </a:lnTo>
                  <a:lnTo>
                    <a:pt x="68" y="123"/>
                  </a:lnTo>
                  <a:lnTo>
                    <a:pt x="80" y="114"/>
                  </a:lnTo>
                  <a:lnTo>
                    <a:pt x="80" y="114"/>
                  </a:lnTo>
                  <a:moveTo>
                    <a:pt x="14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14" y="0"/>
                  </a:lnTo>
                  <a:lnTo>
                    <a:pt x="1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7" name="íśļïdé"/>
            <p:cNvSpPr/>
            <p:nvPr/>
          </p:nvSpPr>
          <p:spPr bwMode="auto">
            <a:xfrm>
              <a:off x="8400" y="7025"/>
              <a:ext cx="606" cy="616"/>
            </a:xfrm>
            <a:custGeom>
              <a:avLst/>
              <a:gdLst>
                <a:gd name="T0" fmla="*/ 240 w 479"/>
                <a:gd name="T1" fmla="*/ 0 h 478"/>
                <a:gd name="T2" fmla="*/ 0 w 479"/>
                <a:gd name="T3" fmla="*/ 239 h 478"/>
                <a:gd name="T4" fmla="*/ 240 w 479"/>
                <a:gd name="T5" fmla="*/ 478 h 478"/>
                <a:gd name="T6" fmla="*/ 479 w 479"/>
                <a:gd name="T7" fmla="*/ 239 h 478"/>
                <a:gd name="T8" fmla="*/ 240 w 479"/>
                <a:gd name="T9" fmla="*/ 0 h 478"/>
                <a:gd name="T10" fmla="*/ 240 w 479"/>
                <a:gd name="T11" fmla="*/ 369 h 478"/>
                <a:gd name="T12" fmla="*/ 109 w 479"/>
                <a:gd name="T13" fmla="*/ 239 h 478"/>
                <a:gd name="T14" fmla="*/ 240 w 479"/>
                <a:gd name="T15" fmla="*/ 109 h 478"/>
                <a:gd name="T16" fmla="*/ 370 w 479"/>
                <a:gd name="T17" fmla="*/ 239 h 478"/>
                <a:gd name="T18" fmla="*/ 240 w 479"/>
                <a:gd name="T19" fmla="*/ 369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9" h="478">
                  <a:moveTo>
                    <a:pt x="240" y="0"/>
                  </a:moveTo>
                  <a:cubicBezTo>
                    <a:pt x="108" y="0"/>
                    <a:pt x="0" y="107"/>
                    <a:pt x="0" y="239"/>
                  </a:cubicBezTo>
                  <a:cubicBezTo>
                    <a:pt x="0" y="371"/>
                    <a:pt x="108" y="478"/>
                    <a:pt x="240" y="478"/>
                  </a:cubicBezTo>
                  <a:cubicBezTo>
                    <a:pt x="372" y="478"/>
                    <a:pt x="479" y="371"/>
                    <a:pt x="479" y="239"/>
                  </a:cubicBezTo>
                  <a:cubicBezTo>
                    <a:pt x="479" y="107"/>
                    <a:pt x="372" y="0"/>
                    <a:pt x="240" y="0"/>
                  </a:cubicBezTo>
                  <a:moveTo>
                    <a:pt x="240" y="369"/>
                  </a:moveTo>
                  <a:cubicBezTo>
                    <a:pt x="168" y="369"/>
                    <a:pt x="109" y="311"/>
                    <a:pt x="109" y="239"/>
                  </a:cubicBezTo>
                  <a:cubicBezTo>
                    <a:pt x="109" y="167"/>
                    <a:pt x="168" y="109"/>
                    <a:pt x="240" y="109"/>
                  </a:cubicBezTo>
                  <a:cubicBezTo>
                    <a:pt x="312" y="109"/>
                    <a:pt x="370" y="167"/>
                    <a:pt x="370" y="239"/>
                  </a:cubicBezTo>
                  <a:cubicBezTo>
                    <a:pt x="370" y="311"/>
                    <a:pt x="312" y="369"/>
                    <a:pt x="240" y="36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8" name="ïs1íḍe"/>
            <p:cNvSpPr/>
            <p:nvPr/>
          </p:nvSpPr>
          <p:spPr bwMode="auto">
            <a:xfrm>
              <a:off x="8704" y="6928"/>
              <a:ext cx="70" cy="90"/>
            </a:xfrm>
            <a:custGeom>
              <a:avLst/>
              <a:gdLst>
                <a:gd name="T0" fmla="*/ 31 w 56"/>
                <a:gd name="T1" fmla="*/ 0 h 69"/>
                <a:gd name="T2" fmla="*/ 0 w 56"/>
                <a:gd name="T3" fmla="*/ 0 h 69"/>
                <a:gd name="T4" fmla="*/ 31 w 56"/>
                <a:gd name="T5" fmla="*/ 0 h 69"/>
                <a:gd name="T6" fmla="*/ 51 w 56"/>
                <a:gd name="T7" fmla="*/ 19 h 69"/>
                <a:gd name="T8" fmla="*/ 56 w 56"/>
                <a:gd name="T9" fmla="*/ 69 h 69"/>
                <a:gd name="T10" fmla="*/ 56 w 56"/>
                <a:gd name="T11" fmla="*/ 69 h 69"/>
                <a:gd name="T12" fmla="*/ 51 w 56"/>
                <a:gd name="T13" fmla="*/ 19 h 69"/>
                <a:gd name="T14" fmla="*/ 31 w 56"/>
                <a:gd name="T1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69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1" y="0"/>
                    <a:pt x="49" y="8"/>
                    <a:pt x="51" y="19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9" y="8"/>
                    <a:pt x="41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9" name="îş1iḑê"/>
            <p:cNvSpPr/>
            <p:nvPr/>
          </p:nvSpPr>
          <p:spPr bwMode="auto">
            <a:xfrm>
              <a:off x="8704" y="6928"/>
              <a:ext cx="70" cy="90"/>
            </a:xfrm>
            <a:custGeom>
              <a:avLst/>
              <a:gdLst>
                <a:gd name="T0" fmla="*/ 31 w 56"/>
                <a:gd name="T1" fmla="*/ 0 h 69"/>
                <a:gd name="T2" fmla="*/ 0 w 56"/>
                <a:gd name="T3" fmla="*/ 0 h 69"/>
                <a:gd name="T4" fmla="*/ 0 w 56"/>
                <a:gd name="T5" fmla="*/ 63 h 69"/>
                <a:gd name="T6" fmla="*/ 56 w 56"/>
                <a:gd name="T7" fmla="*/ 69 h 69"/>
                <a:gd name="T8" fmla="*/ 51 w 56"/>
                <a:gd name="T9" fmla="*/ 19 h 69"/>
                <a:gd name="T10" fmla="*/ 31 w 56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69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9" y="63"/>
                    <a:pt x="38" y="65"/>
                    <a:pt x="56" y="6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9" y="8"/>
                    <a:pt x="41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0" name="ïṩḻïďè"/>
            <p:cNvSpPr/>
            <p:nvPr/>
          </p:nvSpPr>
          <p:spPr bwMode="auto">
            <a:xfrm>
              <a:off x="8774" y="7019"/>
              <a:ext cx="1" cy="16"/>
            </a:xfrm>
            <a:custGeom>
              <a:avLst/>
              <a:gdLst>
                <a:gd name="T0" fmla="*/ 0 w 1"/>
                <a:gd name="T1" fmla="*/ 0 h 15"/>
                <a:gd name="T2" fmla="*/ 1 w 1"/>
                <a:gd name="T3" fmla="*/ 15 h 15"/>
                <a:gd name="T4" fmla="*/ 1 w 1"/>
                <a:gd name="T5" fmla="*/ 15 h 15"/>
                <a:gd name="T6" fmla="*/ 0 w 1"/>
                <a:gd name="T7" fmla="*/ 0 h 15"/>
                <a:gd name="T8" fmla="*/ 0 w 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5">
                  <a:moveTo>
                    <a:pt x="0" y="0"/>
                  </a:moveTo>
                  <a:lnTo>
                    <a:pt x="1" y="15"/>
                  </a:lnTo>
                  <a:lnTo>
                    <a:pt x="1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1" name="íšḷïďè"/>
            <p:cNvSpPr/>
            <p:nvPr/>
          </p:nvSpPr>
          <p:spPr bwMode="auto">
            <a:xfrm>
              <a:off x="8774" y="7019"/>
              <a:ext cx="1" cy="16"/>
            </a:xfrm>
            <a:custGeom>
              <a:avLst/>
              <a:gdLst>
                <a:gd name="T0" fmla="*/ 0 w 1"/>
                <a:gd name="T1" fmla="*/ 0 h 15"/>
                <a:gd name="T2" fmla="*/ 1 w 1"/>
                <a:gd name="T3" fmla="*/ 15 h 15"/>
                <a:gd name="T4" fmla="*/ 1 w 1"/>
                <a:gd name="T5" fmla="*/ 15 h 15"/>
                <a:gd name="T6" fmla="*/ 0 w 1"/>
                <a:gd name="T7" fmla="*/ 0 h 15"/>
                <a:gd name="T8" fmla="*/ 0 w 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5">
                  <a:moveTo>
                    <a:pt x="0" y="0"/>
                  </a:moveTo>
                  <a:lnTo>
                    <a:pt x="1" y="15"/>
                  </a:lnTo>
                  <a:lnTo>
                    <a:pt x="1" y="1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2" name="îš1ïde"/>
            <p:cNvSpPr/>
            <p:nvPr/>
          </p:nvSpPr>
          <p:spPr bwMode="auto">
            <a:xfrm>
              <a:off x="8704" y="7011"/>
              <a:ext cx="71" cy="24"/>
            </a:xfrm>
            <a:custGeom>
              <a:avLst/>
              <a:gdLst>
                <a:gd name="T0" fmla="*/ 0 w 57"/>
                <a:gd name="T1" fmla="*/ 0 h 19"/>
                <a:gd name="T2" fmla="*/ 0 w 57"/>
                <a:gd name="T3" fmla="*/ 12 h 19"/>
                <a:gd name="T4" fmla="*/ 57 w 57"/>
                <a:gd name="T5" fmla="*/ 19 h 19"/>
                <a:gd name="T6" fmla="*/ 56 w 57"/>
                <a:gd name="T7" fmla="*/ 6 h 19"/>
                <a:gd name="T8" fmla="*/ 0 w 57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0" y="12"/>
                    <a:pt x="39" y="14"/>
                    <a:pt x="57" y="19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38" y="2"/>
                    <a:pt x="19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3" name="ïsļïḑé"/>
            <p:cNvSpPr/>
            <p:nvPr/>
          </p:nvSpPr>
          <p:spPr bwMode="auto">
            <a:xfrm>
              <a:off x="9006" y="7084"/>
              <a:ext cx="65" cy="94"/>
            </a:xfrm>
            <a:custGeom>
              <a:avLst/>
              <a:gdLst>
                <a:gd name="T0" fmla="*/ 0 w 51"/>
                <a:gd name="T1" fmla="*/ 0 h 73"/>
                <a:gd name="T2" fmla="*/ 0 w 51"/>
                <a:gd name="T3" fmla="*/ 0 h 73"/>
                <a:gd name="T4" fmla="*/ 17 w 51"/>
                <a:gd name="T5" fmla="*/ 10 h 73"/>
                <a:gd name="T6" fmla="*/ 48 w 51"/>
                <a:gd name="T7" fmla="*/ 64 h 73"/>
                <a:gd name="T8" fmla="*/ 51 w 51"/>
                <a:gd name="T9" fmla="*/ 73 h 73"/>
                <a:gd name="T10" fmla="*/ 48 w 51"/>
                <a:gd name="T11" fmla="*/ 64 h 73"/>
                <a:gd name="T12" fmla="*/ 17 w 51"/>
                <a:gd name="T13" fmla="*/ 10 h 73"/>
                <a:gd name="T14" fmla="*/ 0 w 51"/>
                <a:gd name="T1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7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4" y="4"/>
                    <a:pt x="17" y="10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7"/>
                    <a:pt x="51" y="70"/>
                    <a:pt x="51" y="73"/>
                  </a:cubicBezTo>
                  <a:cubicBezTo>
                    <a:pt x="51" y="70"/>
                    <a:pt x="50" y="67"/>
                    <a:pt x="48" y="64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4"/>
                    <a:pt x="7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4" name="íŝlíḓè"/>
            <p:cNvSpPr/>
            <p:nvPr/>
          </p:nvSpPr>
          <p:spPr bwMode="auto">
            <a:xfrm>
              <a:off x="8936" y="7084"/>
              <a:ext cx="134" cy="154"/>
            </a:xfrm>
            <a:custGeom>
              <a:avLst/>
              <a:gdLst>
                <a:gd name="T0" fmla="*/ 55 w 106"/>
                <a:gd name="T1" fmla="*/ 0 h 120"/>
                <a:gd name="T2" fmla="*/ 47 w 106"/>
                <a:gd name="T3" fmla="*/ 2 h 120"/>
                <a:gd name="T4" fmla="*/ 46 w 106"/>
                <a:gd name="T5" fmla="*/ 2 h 120"/>
                <a:gd name="T6" fmla="*/ 46 w 106"/>
                <a:gd name="T7" fmla="*/ 2 h 120"/>
                <a:gd name="T8" fmla="*/ 0 w 106"/>
                <a:gd name="T9" fmla="*/ 23 h 120"/>
                <a:gd name="T10" fmla="*/ 56 w 106"/>
                <a:gd name="T11" fmla="*/ 120 h 120"/>
                <a:gd name="T12" fmla="*/ 97 w 106"/>
                <a:gd name="T13" fmla="*/ 90 h 120"/>
                <a:gd name="T14" fmla="*/ 106 w 106"/>
                <a:gd name="T15" fmla="*/ 73 h 120"/>
                <a:gd name="T16" fmla="*/ 103 w 106"/>
                <a:gd name="T17" fmla="*/ 64 h 120"/>
                <a:gd name="T18" fmla="*/ 72 w 106"/>
                <a:gd name="T19" fmla="*/ 10 h 120"/>
                <a:gd name="T20" fmla="*/ 55 w 106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20">
                  <a:moveTo>
                    <a:pt x="55" y="0"/>
                  </a:moveTo>
                  <a:cubicBezTo>
                    <a:pt x="52" y="0"/>
                    <a:pt x="50" y="1"/>
                    <a:pt x="47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5" y="50"/>
                    <a:pt x="45" y="83"/>
                    <a:pt x="56" y="12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103" y="86"/>
                    <a:pt x="106" y="79"/>
                    <a:pt x="106" y="73"/>
                  </a:cubicBezTo>
                  <a:cubicBezTo>
                    <a:pt x="106" y="70"/>
                    <a:pt x="105" y="67"/>
                    <a:pt x="103" y="64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69" y="4"/>
                    <a:pt x="62" y="0"/>
                    <a:pt x="5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5" name="ïṩlíḓé"/>
            <p:cNvSpPr/>
            <p:nvPr/>
          </p:nvSpPr>
          <p:spPr bwMode="auto">
            <a:xfrm>
              <a:off x="8921" y="7114"/>
              <a:ext cx="85" cy="136"/>
            </a:xfrm>
            <a:custGeom>
              <a:avLst/>
              <a:gdLst>
                <a:gd name="T0" fmla="*/ 12 w 68"/>
                <a:gd name="T1" fmla="*/ 0 h 104"/>
                <a:gd name="T2" fmla="*/ 0 w 68"/>
                <a:gd name="T3" fmla="*/ 5 h 104"/>
                <a:gd name="T4" fmla="*/ 58 w 68"/>
                <a:gd name="T5" fmla="*/ 104 h 104"/>
                <a:gd name="T6" fmla="*/ 68 w 68"/>
                <a:gd name="T7" fmla="*/ 97 h 104"/>
                <a:gd name="T8" fmla="*/ 12 w 6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04">
                  <a:moveTo>
                    <a:pt x="1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7" y="33"/>
                    <a:pt x="47" y="67"/>
                    <a:pt x="58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57" y="60"/>
                    <a:pt x="37" y="27"/>
                    <a:pt x="1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6" name="iṩľíḑe"/>
            <p:cNvSpPr/>
            <p:nvPr/>
          </p:nvSpPr>
          <p:spPr bwMode="auto">
            <a:xfrm>
              <a:off x="9006" y="7333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1 h 1"/>
                <a:gd name="T7" fmla="*/ 0 h 1"/>
                <a:gd name="T8" fmla="*/ 0 h 1"/>
                <a:gd name="T9" fmla="*/ 0 h 1"/>
                <a:gd name="T10" fmla="*/ 0 h 1"/>
                <a:gd name="T11" fmla="*/ 0 h 1"/>
                <a:gd name="T12" fmla="*/ 0 h 1"/>
                <a:gd name="T13" fmla="*/ 0 h 1"/>
                <a:gd name="T14" fmla="*/ 0 h 1"/>
                <a:gd name="T15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7" name="iSlîḓé"/>
            <p:cNvSpPr/>
            <p:nvPr/>
          </p:nvSpPr>
          <p:spPr bwMode="auto">
            <a:xfrm>
              <a:off x="9006" y="7335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0 h 1"/>
                <a:gd name="T7" fmla="*/ 1 h 1"/>
                <a:gd name="T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8" name="ïŝḻïḋé"/>
            <p:cNvSpPr/>
            <p:nvPr/>
          </p:nvSpPr>
          <p:spPr bwMode="auto">
            <a:xfrm>
              <a:off x="9048" y="7460"/>
              <a:ext cx="22" cy="31"/>
            </a:xfrm>
            <a:custGeom>
              <a:avLst/>
              <a:gdLst>
                <a:gd name="T0" fmla="*/ 0 w 18"/>
                <a:gd name="T1" fmla="*/ 0 h 24"/>
                <a:gd name="T2" fmla="*/ 9 w 18"/>
                <a:gd name="T3" fmla="*/ 6 h 24"/>
                <a:gd name="T4" fmla="*/ 18 w 18"/>
                <a:gd name="T5" fmla="*/ 24 h 24"/>
                <a:gd name="T6" fmla="*/ 9 w 18"/>
                <a:gd name="T7" fmla="*/ 6 h 24"/>
                <a:gd name="T8" fmla="*/ 0 w 18"/>
                <a:gd name="T9" fmla="*/ 0 h 24"/>
                <a:gd name="T10" fmla="*/ 0 w 1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4">
                  <a:moveTo>
                    <a:pt x="0" y="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15" y="11"/>
                    <a:pt x="18" y="17"/>
                    <a:pt x="18" y="24"/>
                  </a:cubicBezTo>
                  <a:cubicBezTo>
                    <a:pt x="18" y="17"/>
                    <a:pt x="15" y="11"/>
                    <a:pt x="9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9" name="íşḻíḓe"/>
            <p:cNvSpPr/>
            <p:nvPr/>
          </p:nvSpPr>
          <p:spPr bwMode="auto">
            <a:xfrm>
              <a:off x="9007" y="7430"/>
              <a:ext cx="42" cy="30"/>
            </a:xfrm>
            <a:custGeom>
              <a:avLst/>
              <a:gdLst>
                <a:gd name="T0" fmla="*/ 0 w 38"/>
                <a:gd name="T1" fmla="*/ 0 h 27"/>
                <a:gd name="T2" fmla="*/ 0 w 38"/>
                <a:gd name="T3" fmla="*/ 0 h 27"/>
                <a:gd name="T4" fmla="*/ 38 w 38"/>
                <a:gd name="T5" fmla="*/ 27 h 27"/>
                <a:gd name="T6" fmla="*/ 38 w 38"/>
                <a:gd name="T7" fmla="*/ 27 h 27"/>
                <a:gd name="T8" fmla="*/ 0 w 3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7">
                  <a:moveTo>
                    <a:pt x="0" y="0"/>
                  </a:moveTo>
                  <a:lnTo>
                    <a:pt x="0" y="0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0" name="iš1íďè"/>
            <p:cNvSpPr/>
            <p:nvPr/>
          </p:nvSpPr>
          <p:spPr bwMode="auto">
            <a:xfrm>
              <a:off x="9007" y="7430"/>
              <a:ext cx="42" cy="30"/>
            </a:xfrm>
            <a:custGeom>
              <a:avLst/>
              <a:gdLst>
                <a:gd name="T0" fmla="*/ 0 w 38"/>
                <a:gd name="T1" fmla="*/ 0 h 27"/>
                <a:gd name="T2" fmla="*/ 0 w 38"/>
                <a:gd name="T3" fmla="*/ 0 h 27"/>
                <a:gd name="T4" fmla="*/ 38 w 38"/>
                <a:gd name="T5" fmla="*/ 27 h 27"/>
                <a:gd name="T6" fmla="*/ 38 w 38"/>
                <a:gd name="T7" fmla="*/ 27 h 27"/>
                <a:gd name="T8" fmla="*/ 0 w 3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7">
                  <a:moveTo>
                    <a:pt x="0" y="0"/>
                  </a:moveTo>
                  <a:lnTo>
                    <a:pt x="0" y="0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1" name="iS1íďé"/>
            <p:cNvSpPr/>
            <p:nvPr/>
          </p:nvSpPr>
          <p:spPr bwMode="auto">
            <a:xfrm>
              <a:off x="8936" y="7555"/>
              <a:ext cx="91" cy="28"/>
            </a:xfrm>
            <a:custGeom>
              <a:avLst/>
              <a:gdLst>
                <a:gd name="T0" fmla="*/ 72 w 72"/>
                <a:gd name="T1" fmla="*/ 13 h 22"/>
                <a:gd name="T2" fmla="*/ 55 w 72"/>
                <a:gd name="T3" fmla="*/ 22 h 22"/>
                <a:gd name="T4" fmla="*/ 55 w 72"/>
                <a:gd name="T5" fmla="*/ 22 h 22"/>
                <a:gd name="T6" fmla="*/ 72 w 72"/>
                <a:gd name="T7" fmla="*/ 13 h 22"/>
                <a:gd name="T8" fmla="*/ 0 w 72"/>
                <a:gd name="T9" fmla="*/ 0 h 22"/>
                <a:gd name="T10" fmla="*/ 0 w 72"/>
                <a:gd name="T11" fmla="*/ 0 h 22"/>
                <a:gd name="T12" fmla="*/ 46 w 72"/>
                <a:gd name="T13" fmla="*/ 20 h 22"/>
                <a:gd name="T14" fmla="*/ 0 w 72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22">
                  <a:moveTo>
                    <a:pt x="72" y="13"/>
                  </a:moveTo>
                  <a:cubicBezTo>
                    <a:pt x="69" y="19"/>
                    <a:pt x="62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62" y="22"/>
                    <a:pt x="69" y="19"/>
                    <a:pt x="72" y="1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2" name="îṣļíḓè"/>
            <p:cNvSpPr/>
            <p:nvPr/>
          </p:nvSpPr>
          <p:spPr bwMode="auto">
            <a:xfrm>
              <a:off x="8936" y="7430"/>
              <a:ext cx="134" cy="154"/>
            </a:xfrm>
            <a:custGeom>
              <a:avLst/>
              <a:gdLst>
                <a:gd name="T0" fmla="*/ 56 w 106"/>
                <a:gd name="T1" fmla="*/ 0 h 119"/>
                <a:gd name="T2" fmla="*/ 0 w 106"/>
                <a:gd name="T3" fmla="*/ 97 h 119"/>
                <a:gd name="T4" fmla="*/ 46 w 106"/>
                <a:gd name="T5" fmla="*/ 117 h 119"/>
                <a:gd name="T6" fmla="*/ 55 w 106"/>
                <a:gd name="T7" fmla="*/ 119 h 119"/>
                <a:gd name="T8" fmla="*/ 72 w 106"/>
                <a:gd name="T9" fmla="*/ 110 h 119"/>
                <a:gd name="T10" fmla="*/ 72 w 106"/>
                <a:gd name="T11" fmla="*/ 110 h 119"/>
                <a:gd name="T12" fmla="*/ 103 w 106"/>
                <a:gd name="T13" fmla="*/ 56 h 119"/>
                <a:gd name="T14" fmla="*/ 106 w 106"/>
                <a:gd name="T15" fmla="*/ 47 h 119"/>
                <a:gd name="T16" fmla="*/ 97 w 106"/>
                <a:gd name="T17" fmla="*/ 29 h 119"/>
                <a:gd name="T18" fmla="*/ 88 w 106"/>
                <a:gd name="T19" fmla="*/ 23 h 119"/>
                <a:gd name="T20" fmla="*/ 56 w 106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19">
                  <a:moveTo>
                    <a:pt x="56" y="0"/>
                  </a:moveTo>
                  <a:cubicBezTo>
                    <a:pt x="45" y="36"/>
                    <a:pt x="25" y="70"/>
                    <a:pt x="0" y="9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9" y="119"/>
                    <a:pt x="52" y="119"/>
                    <a:pt x="55" y="119"/>
                  </a:cubicBezTo>
                  <a:cubicBezTo>
                    <a:pt x="62" y="119"/>
                    <a:pt x="69" y="116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5" y="53"/>
                    <a:pt x="106" y="50"/>
                    <a:pt x="106" y="47"/>
                  </a:cubicBezTo>
                  <a:cubicBezTo>
                    <a:pt x="106" y="40"/>
                    <a:pt x="103" y="34"/>
                    <a:pt x="97" y="29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3" name="íṥḻîḑe"/>
            <p:cNvSpPr/>
            <p:nvPr/>
          </p:nvSpPr>
          <p:spPr bwMode="auto">
            <a:xfrm>
              <a:off x="8994" y="7419"/>
              <a:ext cx="12" cy="11"/>
            </a:xfrm>
            <a:custGeom>
              <a:avLst/>
              <a:gdLst>
                <a:gd name="T0" fmla="*/ 0 w 12"/>
                <a:gd name="T1" fmla="*/ 0 h 10"/>
                <a:gd name="T2" fmla="*/ 0 w 12"/>
                <a:gd name="T3" fmla="*/ 0 h 10"/>
                <a:gd name="T4" fmla="*/ 12 w 12"/>
                <a:gd name="T5" fmla="*/ 10 h 10"/>
                <a:gd name="T6" fmla="*/ 12 w 12"/>
                <a:gd name="T7" fmla="*/ 10 h 10"/>
                <a:gd name="T8" fmla="*/ 0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0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4" name="í$lîḋé"/>
            <p:cNvSpPr/>
            <p:nvPr/>
          </p:nvSpPr>
          <p:spPr bwMode="auto">
            <a:xfrm>
              <a:off x="8994" y="7419"/>
              <a:ext cx="12" cy="11"/>
            </a:xfrm>
            <a:custGeom>
              <a:avLst/>
              <a:gdLst>
                <a:gd name="T0" fmla="*/ 0 w 12"/>
                <a:gd name="T1" fmla="*/ 0 h 10"/>
                <a:gd name="T2" fmla="*/ 0 w 12"/>
                <a:gd name="T3" fmla="*/ 0 h 10"/>
                <a:gd name="T4" fmla="*/ 12 w 12"/>
                <a:gd name="T5" fmla="*/ 10 h 10"/>
                <a:gd name="T6" fmla="*/ 12 w 12"/>
                <a:gd name="T7" fmla="*/ 10 h 10"/>
                <a:gd name="T8" fmla="*/ 0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0" y="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5" name="ïŝḷíḋé"/>
            <p:cNvSpPr/>
            <p:nvPr/>
          </p:nvSpPr>
          <p:spPr bwMode="auto">
            <a:xfrm>
              <a:off x="8921" y="7419"/>
              <a:ext cx="85" cy="136"/>
            </a:xfrm>
            <a:custGeom>
              <a:avLst/>
              <a:gdLst>
                <a:gd name="T0" fmla="*/ 58 w 68"/>
                <a:gd name="T1" fmla="*/ 0 h 105"/>
                <a:gd name="T2" fmla="*/ 0 w 68"/>
                <a:gd name="T3" fmla="*/ 100 h 105"/>
                <a:gd name="T4" fmla="*/ 12 w 68"/>
                <a:gd name="T5" fmla="*/ 105 h 105"/>
                <a:gd name="T6" fmla="*/ 68 w 68"/>
                <a:gd name="T7" fmla="*/ 8 h 105"/>
                <a:gd name="T8" fmla="*/ 58 w 68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05">
                  <a:moveTo>
                    <a:pt x="58" y="0"/>
                  </a:moveTo>
                  <a:cubicBezTo>
                    <a:pt x="47" y="38"/>
                    <a:pt x="27" y="72"/>
                    <a:pt x="0" y="100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37" y="78"/>
                    <a:pt x="57" y="44"/>
                    <a:pt x="68" y="8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6" name="iṣ1ïḓé"/>
            <p:cNvSpPr/>
            <p:nvPr/>
          </p:nvSpPr>
          <p:spPr bwMode="auto">
            <a:xfrm>
              <a:off x="8769" y="7650"/>
              <a:ext cx="7" cy="65"/>
            </a:xfrm>
            <a:custGeom>
              <a:avLst/>
              <a:gdLst>
                <a:gd name="T0" fmla="*/ 6 w 6"/>
                <a:gd name="T1" fmla="*/ 0 h 59"/>
                <a:gd name="T2" fmla="*/ 6 w 6"/>
                <a:gd name="T3" fmla="*/ 0 h 59"/>
                <a:gd name="T4" fmla="*/ 0 w 6"/>
                <a:gd name="T5" fmla="*/ 59 h 59"/>
                <a:gd name="T6" fmla="*/ 6 w 6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9">
                  <a:moveTo>
                    <a:pt x="6" y="0"/>
                  </a:moveTo>
                  <a:lnTo>
                    <a:pt x="6" y="0"/>
                  </a:lnTo>
                  <a:lnTo>
                    <a:pt x="0" y="5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7" name="íṣḷídé"/>
            <p:cNvSpPr/>
            <p:nvPr/>
          </p:nvSpPr>
          <p:spPr bwMode="auto">
            <a:xfrm>
              <a:off x="8769" y="7650"/>
              <a:ext cx="7" cy="65"/>
            </a:xfrm>
            <a:custGeom>
              <a:avLst/>
              <a:gdLst>
                <a:gd name="T0" fmla="*/ 6 w 6"/>
                <a:gd name="T1" fmla="*/ 0 h 59"/>
                <a:gd name="T2" fmla="*/ 6 w 6"/>
                <a:gd name="T3" fmla="*/ 0 h 59"/>
                <a:gd name="T4" fmla="*/ 0 w 6"/>
                <a:gd name="T5" fmla="*/ 59 h 59"/>
                <a:gd name="T6" fmla="*/ 6 w 6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9">
                  <a:moveTo>
                    <a:pt x="6" y="0"/>
                  </a:moveTo>
                  <a:lnTo>
                    <a:pt x="6" y="0"/>
                  </a:lnTo>
                  <a:lnTo>
                    <a:pt x="0" y="59"/>
                  </a:lnTo>
                  <a:lnTo>
                    <a:pt x="6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8" name="išlíde"/>
            <p:cNvSpPr/>
            <p:nvPr/>
          </p:nvSpPr>
          <p:spPr bwMode="auto">
            <a:xfrm>
              <a:off x="8704" y="7650"/>
              <a:ext cx="70" cy="90"/>
            </a:xfrm>
            <a:custGeom>
              <a:avLst/>
              <a:gdLst>
                <a:gd name="T0" fmla="*/ 56 w 56"/>
                <a:gd name="T1" fmla="*/ 0 h 69"/>
                <a:gd name="T2" fmla="*/ 0 w 56"/>
                <a:gd name="T3" fmla="*/ 6 h 69"/>
                <a:gd name="T4" fmla="*/ 0 w 56"/>
                <a:gd name="T5" fmla="*/ 69 h 69"/>
                <a:gd name="T6" fmla="*/ 31 w 56"/>
                <a:gd name="T7" fmla="*/ 69 h 69"/>
                <a:gd name="T8" fmla="*/ 51 w 56"/>
                <a:gd name="T9" fmla="*/ 50 h 69"/>
                <a:gd name="T10" fmla="*/ 51 w 56"/>
                <a:gd name="T11" fmla="*/ 50 h 69"/>
                <a:gd name="T12" fmla="*/ 56 w 5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9">
                  <a:moveTo>
                    <a:pt x="56" y="0"/>
                  </a:moveTo>
                  <a:cubicBezTo>
                    <a:pt x="38" y="4"/>
                    <a:pt x="19" y="6"/>
                    <a:pt x="0" y="6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41" y="69"/>
                    <a:pt x="49" y="61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9" name="iśľïdê"/>
            <p:cNvSpPr/>
            <p:nvPr/>
          </p:nvSpPr>
          <p:spPr bwMode="auto">
            <a:xfrm>
              <a:off x="8774" y="7638"/>
              <a:ext cx="1" cy="13"/>
            </a:xfrm>
            <a:custGeom>
              <a:avLst/>
              <a:gdLst>
                <a:gd name="T0" fmla="*/ 1 w 1"/>
                <a:gd name="T1" fmla="*/ 0 h 12"/>
                <a:gd name="T2" fmla="*/ 0 w 1"/>
                <a:gd name="T3" fmla="*/ 12 h 12"/>
                <a:gd name="T4" fmla="*/ 0 w 1"/>
                <a:gd name="T5" fmla="*/ 12 h 12"/>
                <a:gd name="T6" fmla="*/ 1 w 1"/>
                <a:gd name="T7" fmla="*/ 0 h 12"/>
                <a:gd name="T8" fmla="*/ 1 w 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2">
                  <a:moveTo>
                    <a:pt x="1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0" name="iśḻíḑè"/>
            <p:cNvSpPr/>
            <p:nvPr/>
          </p:nvSpPr>
          <p:spPr bwMode="auto">
            <a:xfrm>
              <a:off x="8774" y="7638"/>
              <a:ext cx="1" cy="13"/>
            </a:xfrm>
            <a:custGeom>
              <a:avLst/>
              <a:gdLst>
                <a:gd name="T0" fmla="*/ 1 w 1"/>
                <a:gd name="T1" fmla="*/ 0 h 12"/>
                <a:gd name="T2" fmla="*/ 0 w 1"/>
                <a:gd name="T3" fmla="*/ 12 h 12"/>
                <a:gd name="T4" fmla="*/ 0 w 1"/>
                <a:gd name="T5" fmla="*/ 12 h 12"/>
                <a:gd name="T6" fmla="*/ 1 w 1"/>
                <a:gd name="T7" fmla="*/ 0 h 12"/>
                <a:gd name="T8" fmla="*/ 1 w 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2">
                  <a:moveTo>
                    <a:pt x="1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1" y="0"/>
                  </a:lnTo>
                  <a:lnTo>
                    <a:pt x="1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1" name="ïṩlïḋe"/>
            <p:cNvSpPr/>
            <p:nvPr/>
          </p:nvSpPr>
          <p:spPr bwMode="auto">
            <a:xfrm>
              <a:off x="8775" y="7635"/>
              <a:ext cx="1" cy="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2" name="íṥḻiḋê"/>
            <p:cNvSpPr/>
            <p:nvPr/>
          </p:nvSpPr>
          <p:spPr bwMode="auto">
            <a:xfrm>
              <a:off x="8775" y="7635"/>
              <a:ext cx="1" cy="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3" name="íş1îḓè"/>
            <p:cNvSpPr/>
            <p:nvPr/>
          </p:nvSpPr>
          <p:spPr bwMode="auto">
            <a:xfrm>
              <a:off x="8704" y="7635"/>
              <a:ext cx="71" cy="24"/>
            </a:xfrm>
            <a:custGeom>
              <a:avLst/>
              <a:gdLst>
                <a:gd name="T0" fmla="*/ 57 w 57"/>
                <a:gd name="T1" fmla="*/ 0 h 19"/>
                <a:gd name="T2" fmla="*/ 0 w 57"/>
                <a:gd name="T3" fmla="*/ 7 h 19"/>
                <a:gd name="T4" fmla="*/ 0 w 57"/>
                <a:gd name="T5" fmla="*/ 19 h 19"/>
                <a:gd name="T6" fmla="*/ 56 w 57"/>
                <a:gd name="T7" fmla="*/ 13 h 19"/>
                <a:gd name="T8" fmla="*/ 57 w 57"/>
                <a:gd name="T9" fmla="*/ 3 h 19"/>
                <a:gd name="T10" fmla="*/ 57 w 57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9">
                  <a:moveTo>
                    <a:pt x="57" y="0"/>
                  </a:moveTo>
                  <a:cubicBezTo>
                    <a:pt x="39" y="5"/>
                    <a:pt x="20" y="7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19"/>
                    <a:pt x="38" y="17"/>
                    <a:pt x="56" y="1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îṡḷîde"/>
            <p:cNvSpPr/>
            <p:nvPr/>
          </p:nvSpPr>
          <p:spPr bwMode="auto">
            <a:xfrm>
              <a:off x="8704" y="7025"/>
              <a:ext cx="302" cy="616"/>
            </a:xfrm>
            <a:custGeom>
              <a:avLst/>
              <a:gdLst>
                <a:gd name="T0" fmla="*/ 0 w 239"/>
                <a:gd name="T1" fmla="*/ 0 h 478"/>
                <a:gd name="T2" fmla="*/ 0 w 239"/>
                <a:gd name="T3" fmla="*/ 109 h 478"/>
                <a:gd name="T4" fmla="*/ 130 w 239"/>
                <a:gd name="T5" fmla="*/ 239 h 478"/>
                <a:gd name="T6" fmla="*/ 130 w 239"/>
                <a:gd name="T7" fmla="*/ 239 h 478"/>
                <a:gd name="T8" fmla="*/ 130 w 239"/>
                <a:gd name="T9" fmla="*/ 239 h 478"/>
                <a:gd name="T10" fmla="*/ 0 w 239"/>
                <a:gd name="T11" fmla="*/ 369 h 478"/>
                <a:gd name="T12" fmla="*/ 0 w 239"/>
                <a:gd name="T13" fmla="*/ 478 h 478"/>
                <a:gd name="T14" fmla="*/ 57 w 239"/>
                <a:gd name="T15" fmla="*/ 471 h 478"/>
                <a:gd name="T16" fmla="*/ 57 w 239"/>
                <a:gd name="T17" fmla="*/ 471 h 478"/>
                <a:gd name="T18" fmla="*/ 57 w 239"/>
                <a:gd name="T19" fmla="*/ 471 h 478"/>
                <a:gd name="T20" fmla="*/ 172 w 239"/>
                <a:gd name="T21" fmla="*/ 405 h 478"/>
                <a:gd name="T22" fmla="*/ 172 w 239"/>
                <a:gd name="T23" fmla="*/ 405 h 478"/>
                <a:gd name="T24" fmla="*/ 172 w 239"/>
                <a:gd name="T25" fmla="*/ 405 h 478"/>
                <a:gd name="T26" fmla="*/ 230 w 239"/>
                <a:gd name="T27" fmla="*/ 305 h 478"/>
                <a:gd name="T28" fmla="*/ 230 w 239"/>
                <a:gd name="T29" fmla="*/ 305 h 478"/>
                <a:gd name="T30" fmla="*/ 230 w 239"/>
                <a:gd name="T31" fmla="*/ 305 h 478"/>
                <a:gd name="T32" fmla="*/ 239 w 239"/>
                <a:gd name="T33" fmla="*/ 240 h 478"/>
                <a:gd name="T34" fmla="*/ 239 w 239"/>
                <a:gd name="T35" fmla="*/ 240 h 478"/>
                <a:gd name="T36" fmla="*/ 239 w 239"/>
                <a:gd name="T37" fmla="*/ 240 h 478"/>
                <a:gd name="T38" fmla="*/ 239 w 239"/>
                <a:gd name="T39" fmla="*/ 240 h 478"/>
                <a:gd name="T40" fmla="*/ 239 w 239"/>
                <a:gd name="T41" fmla="*/ 240 h 478"/>
                <a:gd name="T42" fmla="*/ 239 w 239"/>
                <a:gd name="T43" fmla="*/ 239 h 478"/>
                <a:gd name="T44" fmla="*/ 239 w 239"/>
                <a:gd name="T45" fmla="*/ 239 h 478"/>
                <a:gd name="T46" fmla="*/ 239 w 239"/>
                <a:gd name="T47" fmla="*/ 239 h 478"/>
                <a:gd name="T48" fmla="*/ 239 w 239"/>
                <a:gd name="T49" fmla="*/ 239 h 478"/>
                <a:gd name="T50" fmla="*/ 239 w 239"/>
                <a:gd name="T51" fmla="*/ 239 h 478"/>
                <a:gd name="T52" fmla="*/ 239 w 239"/>
                <a:gd name="T53" fmla="*/ 238 h 478"/>
                <a:gd name="T54" fmla="*/ 239 w 239"/>
                <a:gd name="T55" fmla="*/ 238 h 478"/>
                <a:gd name="T56" fmla="*/ 239 w 239"/>
                <a:gd name="T57" fmla="*/ 238 h 478"/>
                <a:gd name="T58" fmla="*/ 239 w 239"/>
                <a:gd name="T59" fmla="*/ 238 h 478"/>
                <a:gd name="T60" fmla="*/ 239 w 239"/>
                <a:gd name="T61" fmla="*/ 238 h 478"/>
                <a:gd name="T62" fmla="*/ 239 w 239"/>
                <a:gd name="T63" fmla="*/ 238 h 478"/>
                <a:gd name="T64" fmla="*/ 230 w 239"/>
                <a:gd name="T65" fmla="*/ 173 h 478"/>
                <a:gd name="T66" fmla="*/ 230 w 239"/>
                <a:gd name="T67" fmla="*/ 172 h 478"/>
                <a:gd name="T68" fmla="*/ 172 w 239"/>
                <a:gd name="T69" fmla="*/ 73 h 478"/>
                <a:gd name="T70" fmla="*/ 172 w 239"/>
                <a:gd name="T71" fmla="*/ 73 h 478"/>
                <a:gd name="T72" fmla="*/ 57 w 239"/>
                <a:gd name="T73" fmla="*/ 7 h 478"/>
                <a:gd name="T74" fmla="*/ 57 w 239"/>
                <a:gd name="T75" fmla="*/ 7 h 478"/>
                <a:gd name="T76" fmla="*/ 57 w 239"/>
                <a:gd name="T77" fmla="*/ 7 h 478"/>
                <a:gd name="T78" fmla="*/ 0 w 239"/>
                <a:gd name="T7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9" h="478">
                  <a:moveTo>
                    <a:pt x="0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72" y="109"/>
                    <a:pt x="130" y="167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0" y="311"/>
                    <a:pt x="72" y="369"/>
                    <a:pt x="0" y="369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20" y="478"/>
                    <a:pt x="39" y="476"/>
                    <a:pt x="57" y="471"/>
                  </a:cubicBezTo>
                  <a:cubicBezTo>
                    <a:pt x="57" y="471"/>
                    <a:pt x="57" y="471"/>
                    <a:pt x="57" y="471"/>
                  </a:cubicBezTo>
                  <a:cubicBezTo>
                    <a:pt x="57" y="471"/>
                    <a:pt x="57" y="471"/>
                    <a:pt x="57" y="471"/>
                  </a:cubicBezTo>
                  <a:cubicBezTo>
                    <a:pt x="102" y="460"/>
                    <a:pt x="141" y="437"/>
                    <a:pt x="172" y="405"/>
                  </a:cubicBezTo>
                  <a:cubicBezTo>
                    <a:pt x="172" y="405"/>
                    <a:pt x="172" y="405"/>
                    <a:pt x="172" y="405"/>
                  </a:cubicBezTo>
                  <a:cubicBezTo>
                    <a:pt x="172" y="405"/>
                    <a:pt x="172" y="405"/>
                    <a:pt x="172" y="405"/>
                  </a:cubicBezTo>
                  <a:cubicBezTo>
                    <a:pt x="199" y="377"/>
                    <a:pt x="219" y="343"/>
                    <a:pt x="230" y="305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6" y="285"/>
                    <a:pt x="239" y="263"/>
                    <a:pt x="239" y="240"/>
                  </a:cubicBezTo>
                  <a:cubicBezTo>
                    <a:pt x="239" y="240"/>
                    <a:pt x="239" y="240"/>
                    <a:pt x="239" y="240"/>
                  </a:cubicBezTo>
                  <a:cubicBezTo>
                    <a:pt x="239" y="240"/>
                    <a:pt x="239" y="240"/>
                    <a:pt x="239" y="240"/>
                  </a:cubicBezTo>
                  <a:cubicBezTo>
                    <a:pt x="239" y="240"/>
                    <a:pt x="239" y="240"/>
                    <a:pt x="239" y="240"/>
                  </a:cubicBezTo>
                  <a:cubicBezTo>
                    <a:pt x="239" y="240"/>
                    <a:pt x="239" y="240"/>
                    <a:pt x="239" y="240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239" y="239"/>
                    <a:pt x="239" y="238"/>
                    <a:pt x="239" y="238"/>
                  </a:cubicBezTo>
                  <a:cubicBezTo>
                    <a:pt x="239" y="238"/>
                    <a:pt x="239" y="238"/>
                    <a:pt x="239" y="238"/>
                  </a:cubicBezTo>
                  <a:cubicBezTo>
                    <a:pt x="239" y="238"/>
                    <a:pt x="239" y="238"/>
                    <a:pt x="239" y="238"/>
                  </a:cubicBezTo>
                  <a:cubicBezTo>
                    <a:pt x="239" y="238"/>
                    <a:pt x="239" y="238"/>
                    <a:pt x="239" y="238"/>
                  </a:cubicBezTo>
                  <a:cubicBezTo>
                    <a:pt x="239" y="238"/>
                    <a:pt x="239" y="238"/>
                    <a:pt x="239" y="238"/>
                  </a:cubicBezTo>
                  <a:cubicBezTo>
                    <a:pt x="239" y="238"/>
                    <a:pt x="239" y="238"/>
                    <a:pt x="239" y="238"/>
                  </a:cubicBezTo>
                  <a:cubicBezTo>
                    <a:pt x="239" y="215"/>
                    <a:pt x="236" y="193"/>
                    <a:pt x="230" y="173"/>
                  </a:cubicBezTo>
                  <a:cubicBezTo>
                    <a:pt x="230" y="172"/>
                    <a:pt x="230" y="172"/>
                    <a:pt x="230" y="172"/>
                  </a:cubicBezTo>
                  <a:cubicBezTo>
                    <a:pt x="219" y="135"/>
                    <a:pt x="199" y="101"/>
                    <a:pt x="172" y="73"/>
                  </a:cubicBezTo>
                  <a:cubicBezTo>
                    <a:pt x="172" y="73"/>
                    <a:pt x="172" y="73"/>
                    <a:pt x="172" y="73"/>
                  </a:cubicBezTo>
                  <a:cubicBezTo>
                    <a:pt x="141" y="41"/>
                    <a:pt x="102" y="18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39" y="2"/>
                    <a:pt x="2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í$ľíḑè"/>
            <p:cNvSpPr/>
            <p:nvPr/>
          </p:nvSpPr>
          <p:spPr bwMode="auto">
            <a:xfrm>
              <a:off x="8150" y="4045"/>
              <a:ext cx="2519" cy="221"/>
            </a:xfrm>
            <a:custGeom>
              <a:avLst/>
              <a:gdLst>
                <a:gd name="T0" fmla="*/ 1912 w 1991"/>
                <a:gd name="T1" fmla="*/ 171 h 171"/>
                <a:gd name="T2" fmla="*/ 79 w 1991"/>
                <a:gd name="T3" fmla="*/ 171 h 171"/>
                <a:gd name="T4" fmla="*/ 0 w 1991"/>
                <a:gd name="T5" fmla="*/ 92 h 171"/>
                <a:gd name="T6" fmla="*/ 0 w 1991"/>
                <a:gd name="T7" fmla="*/ 79 h 171"/>
                <a:gd name="T8" fmla="*/ 79 w 1991"/>
                <a:gd name="T9" fmla="*/ 0 h 171"/>
                <a:gd name="T10" fmla="*/ 1912 w 1991"/>
                <a:gd name="T11" fmla="*/ 0 h 171"/>
                <a:gd name="T12" fmla="*/ 1991 w 1991"/>
                <a:gd name="T13" fmla="*/ 79 h 171"/>
                <a:gd name="T14" fmla="*/ 1991 w 1991"/>
                <a:gd name="T15" fmla="*/ 92 h 171"/>
                <a:gd name="T16" fmla="*/ 1912 w 1991"/>
                <a:gd name="T1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1" h="171">
                  <a:moveTo>
                    <a:pt x="1912" y="171"/>
                  </a:moveTo>
                  <a:cubicBezTo>
                    <a:pt x="79" y="171"/>
                    <a:pt x="79" y="171"/>
                    <a:pt x="79" y="171"/>
                  </a:cubicBezTo>
                  <a:cubicBezTo>
                    <a:pt x="36" y="171"/>
                    <a:pt x="0" y="136"/>
                    <a:pt x="0" y="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6" y="0"/>
                    <a:pt x="79" y="0"/>
                  </a:cubicBezTo>
                  <a:cubicBezTo>
                    <a:pt x="1912" y="0"/>
                    <a:pt x="1912" y="0"/>
                    <a:pt x="1912" y="0"/>
                  </a:cubicBezTo>
                  <a:cubicBezTo>
                    <a:pt x="1956" y="0"/>
                    <a:pt x="1991" y="35"/>
                    <a:pt x="1991" y="79"/>
                  </a:cubicBezTo>
                  <a:cubicBezTo>
                    <a:pt x="1991" y="92"/>
                    <a:pt x="1991" y="92"/>
                    <a:pt x="1991" y="92"/>
                  </a:cubicBezTo>
                  <a:cubicBezTo>
                    <a:pt x="1991" y="136"/>
                    <a:pt x="1956" y="171"/>
                    <a:pt x="1912" y="171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ïS1íḑé"/>
            <p:cNvSpPr/>
            <p:nvPr/>
          </p:nvSpPr>
          <p:spPr bwMode="auto">
            <a:xfrm>
              <a:off x="7477" y="4567"/>
              <a:ext cx="1026" cy="1658"/>
            </a:xfrm>
            <a:custGeom>
              <a:avLst/>
              <a:gdLst>
                <a:gd name="T0" fmla="*/ 811 w 811"/>
                <a:gd name="T1" fmla="*/ 1284 h 1284"/>
                <a:gd name="T2" fmla="*/ 235 w 811"/>
                <a:gd name="T3" fmla="*/ 1284 h 1284"/>
                <a:gd name="T4" fmla="*/ 0 w 811"/>
                <a:gd name="T5" fmla="*/ 1049 h 1284"/>
                <a:gd name="T6" fmla="*/ 0 w 811"/>
                <a:gd name="T7" fmla="*/ 0 h 1284"/>
                <a:gd name="T8" fmla="*/ 209 w 811"/>
                <a:gd name="T9" fmla="*/ 0 h 1284"/>
                <a:gd name="T10" fmla="*/ 209 w 811"/>
                <a:gd name="T11" fmla="*/ 1049 h 1284"/>
                <a:gd name="T12" fmla="*/ 235 w 811"/>
                <a:gd name="T13" fmla="*/ 1075 h 1284"/>
                <a:gd name="T14" fmla="*/ 811 w 811"/>
                <a:gd name="T15" fmla="*/ 1075 h 1284"/>
                <a:gd name="T16" fmla="*/ 811 w 811"/>
                <a:gd name="T17" fmla="*/ 1284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1" h="1284">
                  <a:moveTo>
                    <a:pt x="811" y="1284"/>
                  </a:moveTo>
                  <a:cubicBezTo>
                    <a:pt x="235" y="1284"/>
                    <a:pt x="235" y="1284"/>
                    <a:pt x="235" y="1284"/>
                  </a:cubicBezTo>
                  <a:cubicBezTo>
                    <a:pt x="105" y="1284"/>
                    <a:pt x="0" y="1179"/>
                    <a:pt x="0" y="10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1049"/>
                    <a:pt x="209" y="1049"/>
                    <a:pt x="209" y="1049"/>
                  </a:cubicBezTo>
                  <a:cubicBezTo>
                    <a:pt x="209" y="1063"/>
                    <a:pt x="221" y="1075"/>
                    <a:pt x="235" y="1075"/>
                  </a:cubicBezTo>
                  <a:cubicBezTo>
                    <a:pt x="811" y="1075"/>
                    <a:pt x="811" y="1075"/>
                    <a:pt x="811" y="1075"/>
                  </a:cubicBezTo>
                  <a:cubicBezTo>
                    <a:pt x="811" y="1284"/>
                    <a:pt x="811" y="1284"/>
                    <a:pt x="811" y="1284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8" name="iş1íḑe"/>
            <p:cNvSpPr/>
            <p:nvPr/>
          </p:nvSpPr>
          <p:spPr bwMode="auto">
            <a:xfrm>
              <a:off x="8025" y="4313"/>
              <a:ext cx="3190" cy="2235"/>
            </a:xfrm>
            <a:custGeom>
              <a:avLst/>
              <a:gdLst>
                <a:gd name="T0" fmla="*/ 2328 w 2521"/>
                <a:gd name="T1" fmla="*/ 1730 h 1730"/>
                <a:gd name="T2" fmla="*/ 192 w 2521"/>
                <a:gd name="T3" fmla="*/ 1730 h 1730"/>
                <a:gd name="T4" fmla="*/ 0 w 2521"/>
                <a:gd name="T5" fmla="*/ 1538 h 1730"/>
                <a:gd name="T6" fmla="*/ 0 w 2521"/>
                <a:gd name="T7" fmla="*/ 192 h 1730"/>
                <a:gd name="T8" fmla="*/ 192 w 2521"/>
                <a:gd name="T9" fmla="*/ 0 h 1730"/>
                <a:gd name="T10" fmla="*/ 1933 w 2521"/>
                <a:gd name="T11" fmla="*/ 0 h 1730"/>
                <a:gd name="T12" fmla="*/ 2150 w 2521"/>
                <a:gd name="T13" fmla="*/ 92 h 1730"/>
                <a:gd name="T14" fmla="*/ 2521 w 2521"/>
                <a:gd name="T15" fmla="*/ 474 h 1730"/>
                <a:gd name="T16" fmla="*/ 2521 w 2521"/>
                <a:gd name="T17" fmla="*/ 1538 h 1730"/>
                <a:gd name="T18" fmla="*/ 2328 w 2521"/>
                <a:gd name="T19" fmla="*/ 173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1" h="1730">
                  <a:moveTo>
                    <a:pt x="2328" y="1730"/>
                  </a:moveTo>
                  <a:cubicBezTo>
                    <a:pt x="192" y="1730"/>
                    <a:pt x="192" y="1730"/>
                    <a:pt x="192" y="1730"/>
                  </a:cubicBezTo>
                  <a:cubicBezTo>
                    <a:pt x="86" y="1730"/>
                    <a:pt x="0" y="1644"/>
                    <a:pt x="0" y="153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1933" y="0"/>
                    <a:pt x="1933" y="0"/>
                    <a:pt x="1933" y="0"/>
                  </a:cubicBezTo>
                  <a:cubicBezTo>
                    <a:pt x="2015" y="0"/>
                    <a:pt x="2093" y="33"/>
                    <a:pt x="2150" y="92"/>
                  </a:cubicBezTo>
                  <a:cubicBezTo>
                    <a:pt x="2521" y="474"/>
                    <a:pt x="2521" y="474"/>
                    <a:pt x="2521" y="474"/>
                  </a:cubicBezTo>
                  <a:cubicBezTo>
                    <a:pt x="2521" y="1538"/>
                    <a:pt x="2521" y="1538"/>
                    <a:pt x="2521" y="1538"/>
                  </a:cubicBezTo>
                  <a:cubicBezTo>
                    <a:pt x="2521" y="1644"/>
                    <a:pt x="2435" y="1730"/>
                    <a:pt x="2328" y="1730"/>
                  </a:cubicBezTo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9" name="îṩļîḓè"/>
            <p:cNvSpPr/>
            <p:nvPr/>
          </p:nvSpPr>
          <p:spPr bwMode="auto">
            <a:xfrm>
              <a:off x="9856" y="4473"/>
              <a:ext cx="898" cy="264"/>
            </a:xfrm>
            <a:prstGeom prst="rect">
              <a:avLst/>
            </a:prstGeom>
            <a:solidFill>
              <a:srgbClr val="7576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î$ľiḑe"/>
            <p:cNvSpPr/>
            <p:nvPr/>
          </p:nvSpPr>
          <p:spPr bwMode="auto">
            <a:xfrm>
              <a:off x="9856" y="4473"/>
              <a:ext cx="89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îsḻîḍe"/>
            <p:cNvSpPr/>
            <p:nvPr/>
          </p:nvSpPr>
          <p:spPr bwMode="auto">
            <a:xfrm>
              <a:off x="9754" y="4809"/>
              <a:ext cx="397" cy="385"/>
            </a:xfrm>
            <a:custGeom>
              <a:avLst/>
              <a:gdLst>
                <a:gd name="T0" fmla="*/ 313 w 313"/>
                <a:gd name="T1" fmla="*/ 0 h 298"/>
                <a:gd name="T2" fmla="*/ 0 w 313"/>
                <a:gd name="T3" fmla="*/ 0 h 298"/>
                <a:gd name="T4" fmla="*/ 0 w 313"/>
                <a:gd name="T5" fmla="*/ 82 h 298"/>
                <a:gd name="T6" fmla="*/ 235 w 313"/>
                <a:gd name="T7" fmla="*/ 298 h 298"/>
                <a:gd name="T8" fmla="*/ 313 w 313"/>
                <a:gd name="T9" fmla="*/ 298 h 298"/>
                <a:gd name="T10" fmla="*/ 313 w 313"/>
                <a:gd name="T1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" h="298">
                  <a:moveTo>
                    <a:pt x="3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06" y="117"/>
                    <a:pt x="192" y="196"/>
                    <a:pt x="235" y="298"/>
                  </a:cubicBezTo>
                  <a:cubicBezTo>
                    <a:pt x="313" y="298"/>
                    <a:pt x="313" y="298"/>
                    <a:pt x="313" y="298"/>
                  </a:cubicBezTo>
                  <a:cubicBezTo>
                    <a:pt x="313" y="0"/>
                    <a:pt x="313" y="0"/>
                    <a:pt x="313" y="0"/>
                  </a:cubicBezTo>
                </a:path>
              </a:pathLst>
            </a:custGeom>
            <a:solidFill>
              <a:srgbClr val="7E7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" name="ïşľíḍé"/>
            <p:cNvSpPr/>
            <p:nvPr/>
          </p:nvSpPr>
          <p:spPr bwMode="auto">
            <a:xfrm>
              <a:off x="9208" y="5832"/>
              <a:ext cx="2232" cy="574"/>
            </a:xfrm>
            <a:custGeom>
              <a:avLst/>
              <a:gdLst>
                <a:gd name="T0" fmla="*/ 1659 w 1764"/>
                <a:gd name="T1" fmla="*/ 444 h 444"/>
                <a:gd name="T2" fmla="*/ 106 w 1764"/>
                <a:gd name="T3" fmla="*/ 444 h 444"/>
                <a:gd name="T4" fmla="*/ 0 w 1764"/>
                <a:gd name="T5" fmla="*/ 338 h 444"/>
                <a:gd name="T6" fmla="*/ 0 w 1764"/>
                <a:gd name="T7" fmla="*/ 106 h 444"/>
                <a:gd name="T8" fmla="*/ 106 w 1764"/>
                <a:gd name="T9" fmla="*/ 0 h 444"/>
                <a:gd name="T10" fmla="*/ 1659 w 1764"/>
                <a:gd name="T11" fmla="*/ 0 h 444"/>
                <a:gd name="T12" fmla="*/ 1764 w 1764"/>
                <a:gd name="T13" fmla="*/ 106 h 444"/>
                <a:gd name="T14" fmla="*/ 1764 w 1764"/>
                <a:gd name="T15" fmla="*/ 338 h 444"/>
                <a:gd name="T16" fmla="*/ 1659 w 1764"/>
                <a:gd name="T17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4" h="444">
                  <a:moveTo>
                    <a:pt x="1659" y="444"/>
                  </a:moveTo>
                  <a:cubicBezTo>
                    <a:pt x="106" y="444"/>
                    <a:pt x="106" y="444"/>
                    <a:pt x="106" y="444"/>
                  </a:cubicBezTo>
                  <a:cubicBezTo>
                    <a:pt x="47" y="444"/>
                    <a:pt x="0" y="396"/>
                    <a:pt x="0" y="338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47"/>
                    <a:pt x="47" y="0"/>
                    <a:pt x="106" y="0"/>
                  </a:cubicBezTo>
                  <a:cubicBezTo>
                    <a:pt x="1659" y="0"/>
                    <a:pt x="1659" y="0"/>
                    <a:pt x="1659" y="0"/>
                  </a:cubicBezTo>
                  <a:cubicBezTo>
                    <a:pt x="1717" y="0"/>
                    <a:pt x="1764" y="47"/>
                    <a:pt x="1764" y="106"/>
                  </a:cubicBezTo>
                  <a:cubicBezTo>
                    <a:pt x="1764" y="338"/>
                    <a:pt x="1764" y="338"/>
                    <a:pt x="1764" y="338"/>
                  </a:cubicBezTo>
                  <a:cubicBezTo>
                    <a:pt x="1764" y="396"/>
                    <a:pt x="1717" y="444"/>
                    <a:pt x="1659" y="444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îṥľiḍe"/>
            <p:cNvSpPr/>
            <p:nvPr/>
          </p:nvSpPr>
          <p:spPr bwMode="auto">
            <a:xfrm>
              <a:off x="9888" y="4847"/>
              <a:ext cx="1312" cy="553"/>
            </a:xfrm>
            <a:custGeom>
              <a:avLst/>
              <a:gdLst>
                <a:gd name="T0" fmla="*/ 858 w 1037"/>
                <a:gd name="T1" fmla="*/ 428 h 428"/>
                <a:gd name="T2" fmla="*/ 179 w 1037"/>
                <a:gd name="T3" fmla="*/ 428 h 428"/>
                <a:gd name="T4" fmla="*/ 0 w 1037"/>
                <a:gd name="T5" fmla="*/ 249 h 428"/>
                <a:gd name="T6" fmla="*/ 0 w 1037"/>
                <a:gd name="T7" fmla="*/ 179 h 428"/>
                <a:gd name="T8" fmla="*/ 179 w 1037"/>
                <a:gd name="T9" fmla="*/ 0 h 428"/>
                <a:gd name="T10" fmla="*/ 858 w 1037"/>
                <a:gd name="T11" fmla="*/ 0 h 428"/>
                <a:gd name="T12" fmla="*/ 1037 w 1037"/>
                <a:gd name="T13" fmla="*/ 179 h 428"/>
                <a:gd name="T14" fmla="*/ 1037 w 1037"/>
                <a:gd name="T15" fmla="*/ 249 h 428"/>
                <a:gd name="T16" fmla="*/ 858 w 1037"/>
                <a:gd name="T1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7" h="428">
                  <a:moveTo>
                    <a:pt x="858" y="428"/>
                  </a:moveTo>
                  <a:cubicBezTo>
                    <a:pt x="179" y="428"/>
                    <a:pt x="179" y="428"/>
                    <a:pt x="179" y="428"/>
                  </a:cubicBezTo>
                  <a:cubicBezTo>
                    <a:pt x="80" y="428"/>
                    <a:pt x="0" y="348"/>
                    <a:pt x="0" y="24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80" y="0"/>
                    <a:pt x="179" y="0"/>
                  </a:cubicBezTo>
                  <a:cubicBezTo>
                    <a:pt x="858" y="0"/>
                    <a:pt x="858" y="0"/>
                    <a:pt x="858" y="0"/>
                  </a:cubicBezTo>
                  <a:cubicBezTo>
                    <a:pt x="957" y="0"/>
                    <a:pt x="1037" y="80"/>
                    <a:pt x="1037" y="179"/>
                  </a:cubicBezTo>
                  <a:cubicBezTo>
                    <a:pt x="1037" y="249"/>
                    <a:pt x="1037" y="249"/>
                    <a:pt x="1037" y="249"/>
                  </a:cubicBezTo>
                  <a:cubicBezTo>
                    <a:pt x="1037" y="348"/>
                    <a:pt x="957" y="428"/>
                    <a:pt x="858" y="428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iṧļiḑe"/>
            <p:cNvSpPr/>
            <p:nvPr/>
          </p:nvSpPr>
          <p:spPr bwMode="auto">
            <a:xfrm>
              <a:off x="10395" y="4869"/>
              <a:ext cx="103" cy="530"/>
            </a:xfrm>
            <a:prstGeom prst="rect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ï$lïďè"/>
            <p:cNvSpPr/>
            <p:nvPr/>
          </p:nvSpPr>
          <p:spPr bwMode="auto">
            <a:xfrm>
              <a:off x="10611" y="4869"/>
              <a:ext cx="102" cy="530"/>
            </a:xfrm>
            <a:prstGeom prst="rect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iSļîḋê"/>
            <p:cNvSpPr/>
            <p:nvPr/>
          </p:nvSpPr>
          <p:spPr bwMode="auto">
            <a:xfrm>
              <a:off x="11040" y="4869"/>
              <a:ext cx="102" cy="514"/>
            </a:xfrm>
            <a:custGeom>
              <a:avLst/>
              <a:gdLst>
                <a:gd name="T0" fmla="*/ 81 w 81"/>
                <a:gd name="T1" fmla="*/ 342 h 398"/>
                <a:gd name="T2" fmla="*/ 81 w 81"/>
                <a:gd name="T3" fmla="*/ 50 h 398"/>
                <a:gd name="T4" fmla="*/ 15 w 81"/>
                <a:gd name="T5" fmla="*/ 0 h 398"/>
                <a:gd name="T6" fmla="*/ 0 w 81"/>
                <a:gd name="T7" fmla="*/ 0 h 398"/>
                <a:gd name="T8" fmla="*/ 0 w 81"/>
                <a:gd name="T9" fmla="*/ 398 h 398"/>
                <a:gd name="T10" fmla="*/ 81 w 81"/>
                <a:gd name="T11" fmla="*/ 34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398">
                  <a:moveTo>
                    <a:pt x="81" y="342"/>
                  </a:moveTo>
                  <a:cubicBezTo>
                    <a:pt x="81" y="50"/>
                    <a:pt x="81" y="50"/>
                    <a:pt x="81" y="50"/>
                  </a:cubicBezTo>
                  <a:cubicBezTo>
                    <a:pt x="63" y="29"/>
                    <a:pt x="41" y="1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8"/>
                    <a:pt x="0" y="398"/>
                    <a:pt x="0" y="398"/>
                  </a:cubicBezTo>
                  <a:cubicBezTo>
                    <a:pt x="32" y="386"/>
                    <a:pt x="59" y="367"/>
                    <a:pt x="81" y="342"/>
                  </a:cubicBezTo>
                  <a:close/>
                </a:path>
              </a:pathLst>
            </a:cu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îŝļïḑé"/>
            <p:cNvSpPr/>
            <p:nvPr/>
          </p:nvSpPr>
          <p:spPr bwMode="auto">
            <a:xfrm>
              <a:off x="10823" y="4869"/>
              <a:ext cx="103" cy="530"/>
            </a:xfrm>
            <a:prstGeom prst="rect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0" name="ï$1iďè"/>
            <p:cNvSpPr/>
            <p:nvPr/>
          </p:nvSpPr>
          <p:spPr bwMode="auto">
            <a:xfrm>
              <a:off x="10181" y="4869"/>
              <a:ext cx="102" cy="530"/>
            </a:xfrm>
            <a:prstGeom prst="rect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9" name="ïṡḷíḋê"/>
            <p:cNvSpPr/>
            <p:nvPr/>
          </p:nvSpPr>
          <p:spPr bwMode="auto">
            <a:xfrm>
              <a:off x="9967" y="4869"/>
              <a:ext cx="103" cy="520"/>
            </a:xfrm>
            <a:custGeom>
              <a:avLst/>
              <a:gdLst>
                <a:gd name="T0" fmla="*/ 0 w 81"/>
                <a:gd name="T1" fmla="*/ 356 h 402"/>
                <a:gd name="T2" fmla="*/ 81 w 81"/>
                <a:gd name="T3" fmla="*/ 402 h 402"/>
                <a:gd name="T4" fmla="*/ 81 w 81"/>
                <a:gd name="T5" fmla="*/ 0 h 402"/>
                <a:gd name="T6" fmla="*/ 51 w 81"/>
                <a:gd name="T7" fmla="*/ 0 h 402"/>
                <a:gd name="T8" fmla="*/ 0 w 81"/>
                <a:gd name="T9" fmla="*/ 35 h 402"/>
                <a:gd name="T10" fmla="*/ 0 w 81"/>
                <a:gd name="T11" fmla="*/ 35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02">
                  <a:moveTo>
                    <a:pt x="0" y="356"/>
                  </a:moveTo>
                  <a:cubicBezTo>
                    <a:pt x="22" y="378"/>
                    <a:pt x="50" y="394"/>
                    <a:pt x="81" y="40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2" y="9"/>
                    <a:pt x="15" y="21"/>
                    <a:pt x="0" y="35"/>
                  </a:cubicBezTo>
                  <a:lnTo>
                    <a:pt x="0" y="356"/>
                  </a:lnTo>
                  <a:close/>
                </a:path>
              </a:pathLst>
            </a:cu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íṥļîḓe"/>
            <p:cNvSpPr/>
            <p:nvPr/>
          </p:nvSpPr>
          <p:spPr bwMode="auto">
            <a:xfrm>
              <a:off x="9682" y="5486"/>
              <a:ext cx="1581" cy="346"/>
            </a:xfrm>
            <a:prstGeom prst="rect">
              <a:avLst/>
            </a:prstGeom>
            <a:solidFill>
              <a:srgbClr val="62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ïs1iḋè"/>
            <p:cNvSpPr/>
            <p:nvPr/>
          </p:nvSpPr>
          <p:spPr bwMode="auto">
            <a:xfrm>
              <a:off x="9682" y="5486"/>
              <a:ext cx="1581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ïSlîḑê"/>
            <p:cNvSpPr/>
            <p:nvPr/>
          </p:nvSpPr>
          <p:spPr bwMode="auto">
            <a:xfrm>
              <a:off x="9597" y="5339"/>
              <a:ext cx="1745" cy="252"/>
            </a:xfrm>
            <a:custGeom>
              <a:avLst/>
              <a:gdLst>
                <a:gd name="T0" fmla="*/ 1350 w 1380"/>
                <a:gd name="T1" fmla="*/ 195 h 195"/>
                <a:gd name="T2" fmla="*/ 30 w 1380"/>
                <a:gd name="T3" fmla="*/ 195 h 195"/>
                <a:gd name="T4" fmla="*/ 0 w 1380"/>
                <a:gd name="T5" fmla="*/ 165 h 195"/>
                <a:gd name="T6" fmla="*/ 0 w 1380"/>
                <a:gd name="T7" fmla="*/ 30 h 195"/>
                <a:gd name="T8" fmla="*/ 30 w 1380"/>
                <a:gd name="T9" fmla="*/ 0 h 195"/>
                <a:gd name="T10" fmla="*/ 1350 w 1380"/>
                <a:gd name="T11" fmla="*/ 0 h 195"/>
                <a:gd name="T12" fmla="*/ 1380 w 1380"/>
                <a:gd name="T13" fmla="*/ 30 h 195"/>
                <a:gd name="T14" fmla="*/ 1380 w 1380"/>
                <a:gd name="T15" fmla="*/ 165 h 195"/>
                <a:gd name="T16" fmla="*/ 1350 w 1380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0" h="195">
                  <a:moveTo>
                    <a:pt x="1350" y="195"/>
                  </a:moveTo>
                  <a:cubicBezTo>
                    <a:pt x="30" y="195"/>
                    <a:pt x="30" y="195"/>
                    <a:pt x="30" y="195"/>
                  </a:cubicBezTo>
                  <a:cubicBezTo>
                    <a:pt x="13" y="195"/>
                    <a:pt x="0" y="182"/>
                    <a:pt x="0" y="16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1350" y="0"/>
                    <a:pt x="1350" y="0"/>
                    <a:pt x="1350" y="0"/>
                  </a:cubicBezTo>
                  <a:cubicBezTo>
                    <a:pt x="1367" y="0"/>
                    <a:pt x="1380" y="13"/>
                    <a:pt x="1380" y="30"/>
                  </a:cubicBezTo>
                  <a:cubicBezTo>
                    <a:pt x="1380" y="165"/>
                    <a:pt x="1380" y="165"/>
                    <a:pt x="1380" y="165"/>
                  </a:cubicBezTo>
                  <a:cubicBezTo>
                    <a:pt x="1380" y="182"/>
                    <a:pt x="1367" y="195"/>
                    <a:pt x="1350" y="195"/>
                  </a:cubicBezTo>
                </a:path>
              </a:pathLst>
            </a:custGeom>
            <a:solidFill>
              <a:srgbClr val="7C7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î$1ïḍè"/>
            <p:cNvSpPr/>
            <p:nvPr/>
          </p:nvSpPr>
          <p:spPr bwMode="auto">
            <a:xfrm>
              <a:off x="9208" y="6248"/>
              <a:ext cx="2232" cy="159"/>
            </a:xfrm>
            <a:custGeom>
              <a:avLst/>
              <a:gdLst>
                <a:gd name="T0" fmla="*/ 0 w 1764"/>
                <a:gd name="T1" fmla="*/ 0 h 122"/>
                <a:gd name="T2" fmla="*/ 0 w 1764"/>
                <a:gd name="T3" fmla="*/ 7 h 122"/>
                <a:gd name="T4" fmla="*/ 115 w 1764"/>
                <a:gd name="T5" fmla="*/ 122 h 122"/>
                <a:gd name="T6" fmla="*/ 1649 w 1764"/>
                <a:gd name="T7" fmla="*/ 122 h 122"/>
                <a:gd name="T8" fmla="*/ 1764 w 1764"/>
                <a:gd name="T9" fmla="*/ 7 h 122"/>
                <a:gd name="T10" fmla="*/ 1764 w 1764"/>
                <a:gd name="T11" fmla="*/ 0 h 122"/>
                <a:gd name="T12" fmla="*/ 0 w 1764"/>
                <a:gd name="T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4" h="122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0"/>
                    <a:pt x="51" y="122"/>
                    <a:pt x="115" y="122"/>
                  </a:cubicBezTo>
                  <a:cubicBezTo>
                    <a:pt x="1649" y="122"/>
                    <a:pt x="1649" y="122"/>
                    <a:pt x="1649" y="122"/>
                  </a:cubicBezTo>
                  <a:cubicBezTo>
                    <a:pt x="1713" y="122"/>
                    <a:pt x="1764" y="70"/>
                    <a:pt x="1764" y="7"/>
                  </a:cubicBezTo>
                  <a:cubicBezTo>
                    <a:pt x="1764" y="0"/>
                    <a:pt x="1764" y="0"/>
                    <a:pt x="176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iŝlïďé"/>
            <p:cNvSpPr/>
            <p:nvPr/>
          </p:nvSpPr>
          <p:spPr bwMode="auto">
            <a:xfrm>
              <a:off x="9801" y="5911"/>
              <a:ext cx="102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îšḻïdé"/>
            <p:cNvSpPr/>
            <p:nvPr/>
          </p:nvSpPr>
          <p:spPr bwMode="auto">
            <a:xfrm>
              <a:off x="9979" y="5911"/>
              <a:ext cx="103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íSḻíďè"/>
            <p:cNvSpPr/>
            <p:nvPr/>
          </p:nvSpPr>
          <p:spPr bwMode="auto">
            <a:xfrm>
              <a:off x="10156" y="5911"/>
              <a:ext cx="103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îṧḻïdê"/>
            <p:cNvSpPr/>
            <p:nvPr/>
          </p:nvSpPr>
          <p:spPr bwMode="auto">
            <a:xfrm>
              <a:off x="10337" y="5911"/>
              <a:ext cx="102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ïṡḻiḓe"/>
            <p:cNvSpPr/>
            <p:nvPr/>
          </p:nvSpPr>
          <p:spPr bwMode="auto">
            <a:xfrm>
              <a:off x="10514" y="5911"/>
              <a:ext cx="103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îṥ1iḑe"/>
            <p:cNvSpPr/>
            <p:nvPr/>
          </p:nvSpPr>
          <p:spPr bwMode="auto">
            <a:xfrm>
              <a:off x="10693" y="5911"/>
              <a:ext cx="102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ïSlîḑè"/>
            <p:cNvSpPr/>
            <p:nvPr/>
          </p:nvSpPr>
          <p:spPr bwMode="auto">
            <a:xfrm>
              <a:off x="10871" y="5911"/>
              <a:ext cx="102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íSḻîḋé"/>
            <p:cNvSpPr/>
            <p:nvPr/>
          </p:nvSpPr>
          <p:spPr bwMode="auto">
            <a:xfrm>
              <a:off x="11049" y="5911"/>
              <a:ext cx="103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ïsľîḍé"/>
            <p:cNvSpPr/>
            <p:nvPr/>
          </p:nvSpPr>
          <p:spPr bwMode="auto">
            <a:xfrm>
              <a:off x="11228" y="5911"/>
              <a:ext cx="102" cy="263"/>
            </a:xfrm>
            <a:prstGeom prst="ellipse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íśļíďè"/>
            <p:cNvSpPr/>
            <p:nvPr/>
          </p:nvSpPr>
          <p:spPr bwMode="auto">
            <a:xfrm>
              <a:off x="9963" y="5756"/>
              <a:ext cx="235" cy="78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4" name="îṥ1ïḋé"/>
            <p:cNvSpPr/>
            <p:nvPr/>
          </p:nvSpPr>
          <p:spPr bwMode="auto">
            <a:xfrm>
              <a:off x="10003" y="4856"/>
              <a:ext cx="1446" cy="901"/>
            </a:xfrm>
            <a:custGeom>
              <a:avLst/>
              <a:gdLst>
                <a:gd name="T0" fmla="*/ 131 w 1143"/>
                <a:gd name="T1" fmla="*/ 697 h 697"/>
                <a:gd name="T2" fmla="*/ 0 w 1143"/>
                <a:gd name="T3" fmla="*/ 697 h 697"/>
                <a:gd name="T4" fmla="*/ 0 w 1143"/>
                <a:gd name="T5" fmla="*/ 522 h 697"/>
                <a:gd name="T6" fmla="*/ 118 w 1143"/>
                <a:gd name="T7" fmla="*/ 405 h 697"/>
                <a:gd name="T8" fmla="*/ 1012 w 1143"/>
                <a:gd name="T9" fmla="*/ 405 h 697"/>
                <a:gd name="T10" fmla="*/ 1012 w 1143"/>
                <a:gd name="T11" fmla="*/ 130 h 697"/>
                <a:gd name="T12" fmla="*/ 973 w 1143"/>
                <a:gd name="T13" fmla="*/ 130 h 697"/>
                <a:gd name="T14" fmla="*/ 973 w 1143"/>
                <a:gd name="T15" fmla="*/ 0 h 697"/>
                <a:gd name="T16" fmla="*/ 1025 w 1143"/>
                <a:gd name="T17" fmla="*/ 0 h 697"/>
                <a:gd name="T18" fmla="*/ 1143 w 1143"/>
                <a:gd name="T19" fmla="*/ 117 h 697"/>
                <a:gd name="T20" fmla="*/ 1143 w 1143"/>
                <a:gd name="T21" fmla="*/ 418 h 697"/>
                <a:gd name="T22" fmla="*/ 1025 w 1143"/>
                <a:gd name="T23" fmla="*/ 535 h 697"/>
                <a:gd name="T24" fmla="*/ 131 w 1143"/>
                <a:gd name="T25" fmla="*/ 535 h 697"/>
                <a:gd name="T26" fmla="*/ 131 w 1143"/>
                <a:gd name="T27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3" h="697">
                  <a:moveTo>
                    <a:pt x="131" y="697"/>
                  </a:moveTo>
                  <a:cubicBezTo>
                    <a:pt x="0" y="697"/>
                    <a:pt x="0" y="697"/>
                    <a:pt x="0" y="697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0" y="458"/>
                    <a:pt x="53" y="405"/>
                    <a:pt x="118" y="405"/>
                  </a:cubicBezTo>
                  <a:cubicBezTo>
                    <a:pt x="1012" y="405"/>
                    <a:pt x="1012" y="405"/>
                    <a:pt x="1012" y="405"/>
                  </a:cubicBezTo>
                  <a:cubicBezTo>
                    <a:pt x="1012" y="130"/>
                    <a:pt x="1012" y="130"/>
                    <a:pt x="1012" y="130"/>
                  </a:cubicBezTo>
                  <a:cubicBezTo>
                    <a:pt x="973" y="130"/>
                    <a:pt x="973" y="130"/>
                    <a:pt x="973" y="130"/>
                  </a:cubicBezTo>
                  <a:cubicBezTo>
                    <a:pt x="973" y="0"/>
                    <a:pt x="973" y="0"/>
                    <a:pt x="973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90" y="0"/>
                    <a:pt x="1143" y="52"/>
                    <a:pt x="1143" y="117"/>
                  </a:cubicBezTo>
                  <a:cubicBezTo>
                    <a:pt x="1143" y="418"/>
                    <a:pt x="1143" y="418"/>
                    <a:pt x="1143" y="418"/>
                  </a:cubicBezTo>
                  <a:cubicBezTo>
                    <a:pt x="1143" y="483"/>
                    <a:pt x="1090" y="535"/>
                    <a:pt x="1025" y="535"/>
                  </a:cubicBezTo>
                  <a:cubicBezTo>
                    <a:pt x="131" y="535"/>
                    <a:pt x="131" y="535"/>
                    <a:pt x="131" y="535"/>
                  </a:cubicBezTo>
                  <a:lnTo>
                    <a:pt x="131" y="69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îsľïḍê"/>
            <p:cNvSpPr/>
            <p:nvPr/>
          </p:nvSpPr>
          <p:spPr bwMode="auto">
            <a:xfrm>
              <a:off x="9836" y="4635"/>
              <a:ext cx="1499" cy="445"/>
            </a:xfrm>
            <a:custGeom>
              <a:avLst/>
              <a:gdLst>
                <a:gd name="T0" fmla="*/ 1072 w 1185"/>
                <a:gd name="T1" fmla="*/ 345 h 345"/>
                <a:gd name="T2" fmla="*/ 95 w 1185"/>
                <a:gd name="T3" fmla="*/ 345 h 345"/>
                <a:gd name="T4" fmla="*/ 0 w 1185"/>
                <a:gd name="T5" fmla="*/ 269 h 345"/>
                <a:gd name="T6" fmla="*/ 0 w 1185"/>
                <a:gd name="T7" fmla="*/ 76 h 345"/>
                <a:gd name="T8" fmla="*/ 95 w 1185"/>
                <a:gd name="T9" fmla="*/ 0 h 345"/>
                <a:gd name="T10" fmla="*/ 979 w 1185"/>
                <a:gd name="T11" fmla="*/ 0 h 345"/>
                <a:gd name="T12" fmla="*/ 1068 w 1185"/>
                <a:gd name="T13" fmla="*/ 49 h 345"/>
                <a:gd name="T14" fmla="*/ 1161 w 1185"/>
                <a:gd name="T15" fmla="*/ 241 h 345"/>
                <a:gd name="T16" fmla="*/ 1072 w 1185"/>
                <a:gd name="T17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5" h="345">
                  <a:moveTo>
                    <a:pt x="1072" y="345"/>
                  </a:moveTo>
                  <a:cubicBezTo>
                    <a:pt x="95" y="345"/>
                    <a:pt x="95" y="345"/>
                    <a:pt x="95" y="345"/>
                  </a:cubicBezTo>
                  <a:cubicBezTo>
                    <a:pt x="43" y="345"/>
                    <a:pt x="0" y="311"/>
                    <a:pt x="0" y="26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43" y="0"/>
                    <a:pt x="95" y="0"/>
                  </a:cubicBezTo>
                  <a:cubicBezTo>
                    <a:pt x="979" y="0"/>
                    <a:pt x="979" y="0"/>
                    <a:pt x="979" y="0"/>
                  </a:cubicBezTo>
                  <a:cubicBezTo>
                    <a:pt x="1018" y="0"/>
                    <a:pt x="1053" y="19"/>
                    <a:pt x="1068" y="49"/>
                  </a:cubicBezTo>
                  <a:cubicBezTo>
                    <a:pt x="1161" y="241"/>
                    <a:pt x="1161" y="241"/>
                    <a:pt x="1161" y="241"/>
                  </a:cubicBezTo>
                  <a:cubicBezTo>
                    <a:pt x="1185" y="291"/>
                    <a:pt x="1139" y="345"/>
                    <a:pt x="1072" y="34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iSlîḍe"/>
            <p:cNvSpPr/>
            <p:nvPr/>
          </p:nvSpPr>
          <p:spPr bwMode="auto">
            <a:xfrm>
              <a:off x="9969" y="4674"/>
              <a:ext cx="43" cy="44"/>
            </a:xfrm>
            <a:prstGeom prst="ellipse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7" name="iṩ1íḋé"/>
            <p:cNvSpPr/>
            <p:nvPr/>
          </p:nvSpPr>
          <p:spPr bwMode="auto">
            <a:xfrm>
              <a:off x="11051" y="4674"/>
              <a:ext cx="44" cy="44"/>
            </a:xfrm>
            <a:prstGeom prst="ellipse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8" name="îş1íḓè"/>
            <p:cNvSpPr/>
            <p:nvPr/>
          </p:nvSpPr>
          <p:spPr bwMode="auto">
            <a:xfrm>
              <a:off x="9969" y="4997"/>
              <a:ext cx="43" cy="44"/>
            </a:xfrm>
            <a:prstGeom prst="ellipse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0" name="íṣ1ïďê"/>
            <p:cNvSpPr/>
            <p:nvPr/>
          </p:nvSpPr>
          <p:spPr bwMode="auto">
            <a:xfrm>
              <a:off x="9840" y="4863"/>
              <a:ext cx="1307" cy="37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1" name="íṣḷíďe"/>
            <p:cNvSpPr/>
            <p:nvPr/>
          </p:nvSpPr>
          <p:spPr bwMode="auto">
            <a:xfrm>
              <a:off x="11203" y="4997"/>
              <a:ext cx="43" cy="44"/>
            </a:xfrm>
            <a:prstGeom prst="ellipse">
              <a:avLst/>
            </a:prstGeom>
            <a:solidFill>
              <a:srgbClr val="7E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2" name="işḷîḍè"/>
            <p:cNvSpPr/>
            <p:nvPr/>
          </p:nvSpPr>
          <p:spPr bwMode="auto">
            <a:xfrm>
              <a:off x="9752" y="5833"/>
              <a:ext cx="1509" cy="34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2" name="íšḻîḋé"/>
            <p:cNvSpPr/>
            <p:nvPr/>
          </p:nvSpPr>
          <p:spPr bwMode="auto">
            <a:xfrm>
              <a:off x="10138" y="5759"/>
              <a:ext cx="33" cy="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3" name="íṡľíḋè"/>
            <p:cNvSpPr/>
            <p:nvPr/>
          </p:nvSpPr>
          <p:spPr bwMode="auto">
            <a:xfrm>
              <a:off x="10301" y="5756"/>
              <a:ext cx="235" cy="78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4" name="ísľiḍê"/>
            <p:cNvSpPr/>
            <p:nvPr/>
          </p:nvSpPr>
          <p:spPr bwMode="auto">
            <a:xfrm>
              <a:off x="10476" y="5759"/>
              <a:ext cx="32" cy="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5" name="ïṩlídê"/>
            <p:cNvSpPr/>
            <p:nvPr/>
          </p:nvSpPr>
          <p:spPr bwMode="auto">
            <a:xfrm>
              <a:off x="10339" y="5564"/>
              <a:ext cx="1035" cy="190"/>
            </a:xfrm>
            <a:custGeom>
              <a:avLst/>
              <a:gdLst>
                <a:gd name="T0" fmla="*/ 130 w 818"/>
                <a:gd name="T1" fmla="*/ 147 h 147"/>
                <a:gd name="T2" fmla="*/ 0 w 818"/>
                <a:gd name="T3" fmla="*/ 147 h 147"/>
                <a:gd name="T4" fmla="*/ 0 w 818"/>
                <a:gd name="T5" fmla="*/ 106 h 147"/>
                <a:gd name="T6" fmla="*/ 117 w 818"/>
                <a:gd name="T7" fmla="*/ 0 h 147"/>
                <a:gd name="T8" fmla="*/ 818 w 818"/>
                <a:gd name="T9" fmla="*/ 0 h 147"/>
                <a:gd name="T10" fmla="*/ 818 w 818"/>
                <a:gd name="T11" fmla="*/ 130 h 147"/>
                <a:gd name="T12" fmla="*/ 130 w 818"/>
                <a:gd name="T13" fmla="*/ 130 h 147"/>
                <a:gd name="T14" fmla="*/ 130 w 818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8" h="147">
                  <a:moveTo>
                    <a:pt x="13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47"/>
                    <a:pt x="52" y="0"/>
                    <a:pt x="117" y="0"/>
                  </a:cubicBezTo>
                  <a:cubicBezTo>
                    <a:pt x="818" y="0"/>
                    <a:pt x="818" y="0"/>
                    <a:pt x="818" y="0"/>
                  </a:cubicBezTo>
                  <a:cubicBezTo>
                    <a:pt x="818" y="130"/>
                    <a:pt x="818" y="130"/>
                    <a:pt x="818" y="130"/>
                  </a:cubicBezTo>
                  <a:cubicBezTo>
                    <a:pt x="130" y="130"/>
                    <a:pt x="130" y="130"/>
                    <a:pt x="130" y="130"/>
                  </a:cubicBezTo>
                  <a:lnTo>
                    <a:pt x="130" y="14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6" name="íŝľïḋè"/>
            <p:cNvSpPr/>
            <p:nvPr/>
          </p:nvSpPr>
          <p:spPr bwMode="auto">
            <a:xfrm>
              <a:off x="11287" y="5564"/>
              <a:ext cx="166" cy="167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ïsļïdê"/>
            <p:cNvSpPr/>
            <p:nvPr/>
          </p:nvSpPr>
          <p:spPr bwMode="auto">
            <a:xfrm>
              <a:off x="8494" y="4473"/>
              <a:ext cx="628" cy="79"/>
            </a:xfrm>
            <a:prstGeom prst="rect">
              <a:avLst/>
            </a:prstGeom>
            <a:solidFill>
              <a:srgbClr val="7E7F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íşlíḍè"/>
            <p:cNvSpPr/>
            <p:nvPr/>
          </p:nvSpPr>
          <p:spPr bwMode="auto">
            <a:xfrm>
              <a:off x="8494" y="4473"/>
              <a:ext cx="628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îSľîḓê"/>
            <p:cNvSpPr/>
            <p:nvPr/>
          </p:nvSpPr>
          <p:spPr bwMode="auto">
            <a:xfrm>
              <a:off x="7908" y="4166"/>
              <a:ext cx="3049" cy="305"/>
            </a:xfrm>
            <a:custGeom>
              <a:avLst/>
              <a:gdLst>
                <a:gd name="T0" fmla="*/ 2333 w 2411"/>
                <a:gd name="T1" fmla="*/ 237 h 237"/>
                <a:gd name="T2" fmla="*/ 79 w 2411"/>
                <a:gd name="T3" fmla="*/ 237 h 237"/>
                <a:gd name="T4" fmla="*/ 0 w 2411"/>
                <a:gd name="T5" fmla="*/ 159 h 237"/>
                <a:gd name="T6" fmla="*/ 0 w 2411"/>
                <a:gd name="T7" fmla="*/ 79 h 237"/>
                <a:gd name="T8" fmla="*/ 79 w 2411"/>
                <a:gd name="T9" fmla="*/ 0 h 237"/>
                <a:gd name="T10" fmla="*/ 2333 w 2411"/>
                <a:gd name="T11" fmla="*/ 0 h 237"/>
                <a:gd name="T12" fmla="*/ 2411 w 2411"/>
                <a:gd name="T13" fmla="*/ 79 h 237"/>
                <a:gd name="T14" fmla="*/ 2411 w 2411"/>
                <a:gd name="T15" fmla="*/ 159 h 237"/>
                <a:gd name="T16" fmla="*/ 2333 w 2411"/>
                <a:gd name="T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1" h="237">
                  <a:moveTo>
                    <a:pt x="2333" y="237"/>
                  </a:moveTo>
                  <a:cubicBezTo>
                    <a:pt x="79" y="237"/>
                    <a:pt x="79" y="237"/>
                    <a:pt x="79" y="237"/>
                  </a:cubicBezTo>
                  <a:cubicBezTo>
                    <a:pt x="35" y="237"/>
                    <a:pt x="0" y="202"/>
                    <a:pt x="0" y="15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2333" y="0"/>
                    <a:pt x="2333" y="0"/>
                    <a:pt x="2333" y="0"/>
                  </a:cubicBezTo>
                  <a:cubicBezTo>
                    <a:pt x="2376" y="0"/>
                    <a:pt x="2411" y="35"/>
                    <a:pt x="2411" y="79"/>
                  </a:cubicBezTo>
                  <a:cubicBezTo>
                    <a:pt x="2411" y="159"/>
                    <a:pt x="2411" y="159"/>
                    <a:pt x="2411" y="159"/>
                  </a:cubicBezTo>
                  <a:cubicBezTo>
                    <a:pt x="2411" y="202"/>
                    <a:pt x="2376" y="237"/>
                    <a:pt x="2333" y="237"/>
                  </a:cubicBezTo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ïšľïḓê"/>
            <p:cNvSpPr/>
            <p:nvPr/>
          </p:nvSpPr>
          <p:spPr bwMode="auto">
            <a:xfrm>
              <a:off x="7908" y="4330"/>
              <a:ext cx="3049" cy="142"/>
            </a:xfrm>
            <a:custGeom>
              <a:avLst/>
              <a:gdLst>
                <a:gd name="T0" fmla="*/ 2411 w 2411"/>
                <a:gd name="T1" fmla="*/ 0 h 111"/>
                <a:gd name="T2" fmla="*/ 0 w 2411"/>
                <a:gd name="T3" fmla="*/ 0 h 111"/>
                <a:gd name="T4" fmla="*/ 0 w 2411"/>
                <a:gd name="T5" fmla="*/ 26 h 111"/>
                <a:gd name="T6" fmla="*/ 85 w 2411"/>
                <a:gd name="T7" fmla="*/ 111 h 111"/>
                <a:gd name="T8" fmla="*/ 2326 w 2411"/>
                <a:gd name="T9" fmla="*/ 111 h 111"/>
                <a:gd name="T10" fmla="*/ 2411 w 2411"/>
                <a:gd name="T11" fmla="*/ 26 h 111"/>
                <a:gd name="T12" fmla="*/ 2411 w 2411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1" h="111">
                  <a:moveTo>
                    <a:pt x="24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73"/>
                    <a:pt x="38" y="111"/>
                    <a:pt x="85" y="111"/>
                  </a:cubicBezTo>
                  <a:cubicBezTo>
                    <a:pt x="2326" y="111"/>
                    <a:pt x="2326" y="111"/>
                    <a:pt x="2326" y="111"/>
                  </a:cubicBezTo>
                  <a:cubicBezTo>
                    <a:pt x="2373" y="111"/>
                    <a:pt x="2411" y="73"/>
                    <a:pt x="2411" y="26"/>
                  </a:cubicBezTo>
                  <a:cubicBezTo>
                    <a:pt x="2411" y="0"/>
                    <a:pt x="2411" y="0"/>
                    <a:pt x="2411" y="0"/>
                  </a:cubicBezTo>
                </a:path>
              </a:pathLst>
            </a:custGeom>
            <a:solidFill>
              <a:srgbClr val="517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isḷiḋé"/>
            <p:cNvSpPr/>
            <p:nvPr/>
          </p:nvSpPr>
          <p:spPr bwMode="auto">
            <a:xfrm>
              <a:off x="10001" y="4479"/>
              <a:ext cx="265" cy="159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iśliḍe"/>
            <p:cNvSpPr/>
            <p:nvPr/>
          </p:nvSpPr>
          <p:spPr bwMode="auto">
            <a:xfrm>
              <a:off x="10035" y="4479"/>
              <a:ext cx="50" cy="159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3" name="ïṣ1îďé"/>
            <p:cNvSpPr/>
            <p:nvPr/>
          </p:nvSpPr>
          <p:spPr bwMode="auto">
            <a:xfrm>
              <a:off x="9984" y="4442"/>
              <a:ext cx="295" cy="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îṡ1îḓe"/>
            <p:cNvSpPr/>
            <p:nvPr/>
          </p:nvSpPr>
          <p:spPr bwMode="auto">
            <a:xfrm>
              <a:off x="9984" y="4506"/>
              <a:ext cx="295" cy="2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íṧḻîḋè"/>
            <p:cNvSpPr/>
            <p:nvPr/>
          </p:nvSpPr>
          <p:spPr bwMode="auto">
            <a:xfrm>
              <a:off x="10347" y="4479"/>
              <a:ext cx="265" cy="159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6" name="ïsľîḓê"/>
            <p:cNvSpPr/>
            <p:nvPr/>
          </p:nvSpPr>
          <p:spPr bwMode="auto">
            <a:xfrm>
              <a:off x="10380" y="4479"/>
              <a:ext cx="50" cy="159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isḷîḍe"/>
            <p:cNvSpPr/>
            <p:nvPr/>
          </p:nvSpPr>
          <p:spPr bwMode="auto">
            <a:xfrm>
              <a:off x="10329" y="4442"/>
              <a:ext cx="295" cy="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8" name="íṩļíḓe"/>
            <p:cNvSpPr/>
            <p:nvPr/>
          </p:nvSpPr>
          <p:spPr bwMode="auto">
            <a:xfrm>
              <a:off x="10329" y="4506"/>
              <a:ext cx="295" cy="2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ïś1ïḍè"/>
            <p:cNvSpPr/>
            <p:nvPr/>
          </p:nvSpPr>
          <p:spPr bwMode="auto">
            <a:xfrm>
              <a:off x="10667" y="4479"/>
              <a:ext cx="92" cy="159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ïśľîḓè"/>
            <p:cNvSpPr/>
            <p:nvPr/>
          </p:nvSpPr>
          <p:spPr bwMode="auto">
            <a:xfrm>
              <a:off x="10678" y="4479"/>
              <a:ext cx="17" cy="159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1" name="îṡ1ïḋè"/>
            <p:cNvSpPr/>
            <p:nvPr/>
          </p:nvSpPr>
          <p:spPr bwMode="auto">
            <a:xfrm>
              <a:off x="10662" y="4442"/>
              <a:ext cx="102" cy="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î$ḷiḍê"/>
            <p:cNvSpPr/>
            <p:nvPr/>
          </p:nvSpPr>
          <p:spPr bwMode="auto">
            <a:xfrm>
              <a:off x="10662" y="4506"/>
              <a:ext cx="102" cy="2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ïṧḻïḍe"/>
            <p:cNvSpPr/>
            <p:nvPr/>
          </p:nvSpPr>
          <p:spPr bwMode="auto">
            <a:xfrm>
              <a:off x="10794" y="4479"/>
              <a:ext cx="91" cy="159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ís1îďê"/>
            <p:cNvSpPr/>
            <p:nvPr/>
          </p:nvSpPr>
          <p:spPr bwMode="auto">
            <a:xfrm>
              <a:off x="10804" y="4479"/>
              <a:ext cx="18" cy="159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2" name="íšḷiḑè"/>
            <p:cNvSpPr/>
            <p:nvPr/>
          </p:nvSpPr>
          <p:spPr bwMode="auto">
            <a:xfrm>
              <a:off x="10788" y="4442"/>
              <a:ext cx="101" cy="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3" name="îṩlide"/>
            <p:cNvSpPr/>
            <p:nvPr/>
          </p:nvSpPr>
          <p:spPr bwMode="auto">
            <a:xfrm>
              <a:off x="10788" y="4506"/>
              <a:ext cx="101" cy="2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4" name="ïṡlíḑé"/>
            <p:cNvSpPr/>
            <p:nvPr/>
          </p:nvSpPr>
          <p:spPr bwMode="auto">
            <a:xfrm>
              <a:off x="9122" y="4502"/>
              <a:ext cx="735" cy="38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8" name="íŝḻidé"/>
            <p:cNvSpPr/>
            <p:nvPr/>
          </p:nvSpPr>
          <p:spPr bwMode="auto">
            <a:xfrm>
              <a:off x="7878" y="4551"/>
              <a:ext cx="1876" cy="1780"/>
            </a:xfrm>
            <a:custGeom>
              <a:avLst/>
              <a:gdLst>
                <a:gd name="T0" fmla="*/ 1425 w 1483"/>
                <a:gd name="T1" fmla="*/ 1377 h 1377"/>
                <a:gd name="T2" fmla="*/ 58 w 1483"/>
                <a:gd name="T3" fmla="*/ 1377 h 1377"/>
                <a:gd name="T4" fmla="*/ 0 w 1483"/>
                <a:gd name="T5" fmla="*/ 1320 h 1377"/>
                <a:gd name="T6" fmla="*/ 0 w 1483"/>
                <a:gd name="T7" fmla="*/ 58 h 1377"/>
                <a:gd name="T8" fmla="*/ 58 w 1483"/>
                <a:gd name="T9" fmla="*/ 0 h 1377"/>
                <a:gd name="T10" fmla="*/ 1425 w 1483"/>
                <a:gd name="T11" fmla="*/ 0 h 1377"/>
                <a:gd name="T12" fmla="*/ 1483 w 1483"/>
                <a:gd name="T13" fmla="*/ 58 h 1377"/>
                <a:gd name="T14" fmla="*/ 1483 w 1483"/>
                <a:gd name="T15" fmla="*/ 1320 h 1377"/>
                <a:gd name="T16" fmla="*/ 1425 w 1483"/>
                <a:gd name="T17" fmla="*/ 1377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3" h="1377">
                  <a:moveTo>
                    <a:pt x="1425" y="1377"/>
                  </a:moveTo>
                  <a:cubicBezTo>
                    <a:pt x="58" y="1377"/>
                    <a:pt x="58" y="1377"/>
                    <a:pt x="58" y="1377"/>
                  </a:cubicBezTo>
                  <a:cubicBezTo>
                    <a:pt x="26" y="1377"/>
                    <a:pt x="0" y="1352"/>
                    <a:pt x="0" y="132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1425" y="0"/>
                    <a:pt x="1425" y="0"/>
                    <a:pt x="1425" y="0"/>
                  </a:cubicBezTo>
                  <a:cubicBezTo>
                    <a:pt x="1457" y="0"/>
                    <a:pt x="1483" y="26"/>
                    <a:pt x="1483" y="58"/>
                  </a:cubicBezTo>
                  <a:cubicBezTo>
                    <a:pt x="1483" y="1320"/>
                    <a:pt x="1483" y="1320"/>
                    <a:pt x="1483" y="1320"/>
                  </a:cubicBezTo>
                  <a:cubicBezTo>
                    <a:pt x="1483" y="1352"/>
                    <a:pt x="1457" y="1377"/>
                    <a:pt x="1425" y="1377"/>
                  </a:cubicBezTo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5" name="íSḻidé"/>
            <p:cNvSpPr/>
            <p:nvPr/>
          </p:nvSpPr>
          <p:spPr bwMode="auto">
            <a:xfrm>
              <a:off x="7941" y="4611"/>
              <a:ext cx="1752" cy="1663"/>
            </a:xfrm>
            <a:custGeom>
              <a:avLst/>
              <a:gdLst>
                <a:gd name="T0" fmla="*/ 1327 w 1385"/>
                <a:gd name="T1" fmla="*/ 1286 h 1286"/>
                <a:gd name="T2" fmla="*/ 58 w 1385"/>
                <a:gd name="T3" fmla="*/ 1286 h 1286"/>
                <a:gd name="T4" fmla="*/ 0 w 1385"/>
                <a:gd name="T5" fmla="*/ 1228 h 1286"/>
                <a:gd name="T6" fmla="*/ 0 w 1385"/>
                <a:gd name="T7" fmla="*/ 57 h 1286"/>
                <a:gd name="T8" fmla="*/ 58 w 1385"/>
                <a:gd name="T9" fmla="*/ 0 h 1286"/>
                <a:gd name="T10" fmla="*/ 1327 w 1385"/>
                <a:gd name="T11" fmla="*/ 0 h 1286"/>
                <a:gd name="T12" fmla="*/ 1385 w 1385"/>
                <a:gd name="T13" fmla="*/ 57 h 1286"/>
                <a:gd name="T14" fmla="*/ 1385 w 1385"/>
                <a:gd name="T15" fmla="*/ 1228 h 1286"/>
                <a:gd name="T16" fmla="*/ 1327 w 1385"/>
                <a:gd name="T17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5" h="1286">
                  <a:moveTo>
                    <a:pt x="1327" y="1286"/>
                  </a:moveTo>
                  <a:cubicBezTo>
                    <a:pt x="58" y="1286"/>
                    <a:pt x="58" y="1286"/>
                    <a:pt x="58" y="1286"/>
                  </a:cubicBezTo>
                  <a:cubicBezTo>
                    <a:pt x="26" y="1286"/>
                    <a:pt x="0" y="1260"/>
                    <a:pt x="0" y="12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25"/>
                    <a:pt x="26" y="0"/>
                    <a:pt x="58" y="0"/>
                  </a:cubicBezTo>
                  <a:cubicBezTo>
                    <a:pt x="1327" y="0"/>
                    <a:pt x="1327" y="0"/>
                    <a:pt x="1327" y="0"/>
                  </a:cubicBezTo>
                  <a:cubicBezTo>
                    <a:pt x="1359" y="0"/>
                    <a:pt x="1385" y="25"/>
                    <a:pt x="1385" y="57"/>
                  </a:cubicBezTo>
                  <a:cubicBezTo>
                    <a:pt x="1385" y="1228"/>
                    <a:pt x="1385" y="1228"/>
                    <a:pt x="1385" y="1228"/>
                  </a:cubicBezTo>
                  <a:cubicBezTo>
                    <a:pt x="1385" y="1260"/>
                    <a:pt x="1359" y="1286"/>
                    <a:pt x="1327" y="1286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6" name="íşľíḑè"/>
            <p:cNvSpPr/>
            <p:nvPr/>
          </p:nvSpPr>
          <p:spPr bwMode="auto">
            <a:xfrm>
              <a:off x="8109" y="4799"/>
              <a:ext cx="322" cy="127"/>
            </a:xfrm>
            <a:prstGeom prst="rect">
              <a:avLst/>
            </a:prstGeom>
            <a:solidFill>
              <a:srgbClr val="747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7" name="îṥļíḍê"/>
            <p:cNvSpPr/>
            <p:nvPr/>
          </p:nvSpPr>
          <p:spPr bwMode="auto">
            <a:xfrm>
              <a:off x="8122" y="4812"/>
              <a:ext cx="759" cy="338"/>
            </a:xfrm>
            <a:custGeom>
              <a:avLst/>
              <a:gdLst>
                <a:gd name="T0" fmla="*/ 480 w 600"/>
                <a:gd name="T1" fmla="*/ 261 h 261"/>
                <a:gd name="T2" fmla="*/ 120 w 600"/>
                <a:gd name="T3" fmla="*/ 261 h 261"/>
                <a:gd name="T4" fmla="*/ 0 w 600"/>
                <a:gd name="T5" fmla="*/ 141 h 261"/>
                <a:gd name="T6" fmla="*/ 0 w 600"/>
                <a:gd name="T7" fmla="*/ 120 h 261"/>
                <a:gd name="T8" fmla="*/ 120 w 600"/>
                <a:gd name="T9" fmla="*/ 0 h 261"/>
                <a:gd name="T10" fmla="*/ 480 w 600"/>
                <a:gd name="T11" fmla="*/ 0 h 261"/>
                <a:gd name="T12" fmla="*/ 600 w 600"/>
                <a:gd name="T13" fmla="*/ 120 h 261"/>
                <a:gd name="T14" fmla="*/ 600 w 600"/>
                <a:gd name="T15" fmla="*/ 141 h 261"/>
                <a:gd name="T16" fmla="*/ 480 w 600"/>
                <a:gd name="T1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0" h="261">
                  <a:moveTo>
                    <a:pt x="480" y="261"/>
                  </a:moveTo>
                  <a:cubicBezTo>
                    <a:pt x="120" y="261"/>
                    <a:pt x="120" y="261"/>
                    <a:pt x="120" y="261"/>
                  </a:cubicBezTo>
                  <a:cubicBezTo>
                    <a:pt x="54" y="261"/>
                    <a:pt x="0" y="207"/>
                    <a:pt x="0" y="141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3"/>
                    <a:pt x="54" y="0"/>
                    <a:pt x="12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46" y="0"/>
                    <a:pt x="600" y="53"/>
                    <a:pt x="600" y="120"/>
                  </a:cubicBezTo>
                  <a:cubicBezTo>
                    <a:pt x="600" y="141"/>
                    <a:pt x="600" y="141"/>
                    <a:pt x="600" y="141"/>
                  </a:cubicBezTo>
                  <a:cubicBezTo>
                    <a:pt x="600" y="207"/>
                    <a:pt x="546" y="261"/>
                    <a:pt x="480" y="2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íṣḷïďe"/>
            <p:cNvSpPr/>
            <p:nvPr/>
          </p:nvSpPr>
          <p:spPr bwMode="auto">
            <a:xfrm>
              <a:off x="7952" y="5170"/>
              <a:ext cx="1737" cy="762"/>
            </a:xfrm>
            <a:custGeom>
              <a:avLst/>
              <a:gdLst>
                <a:gd name="T0" fmla="*/ 86 w 1373"/>
                <a:gd name="T1" fmla="*/ 239 h 590"/>
                <a:gd name="T2" fmla="*/ 0 w 1373"/>
                <a:gd name="T3" fmla="*/ 273 h 590"/>
                <a:gd name="T4" fmla="*/ 0 w 1373"/>
                <a:gd name="T5" fmla="*/ 373 h 590"/>
                <a:gd name="T6" fmla="*/ 86 w 1373"/>
                <a:gd name="T7" fmla="*/ 239 h 590"/>
                <a:gd name="T8" fmla="*/ 509 w 1373"/>
                <a:gd name="T9" fmla="*/ 184 h 590"/>
                <a:gd name="T10" fmla="*/ 474 w 1373"/>
                <a:gd name="T11" fmla="*/ 325 h 590"/>
                <a:gd name="T12" fmla="*/ 333 w 1373"/>
                <a:gd name="T13" fmla="*/ 480 h 590"/>
                <a:gd name="T14" fmla="*/ 150 w 1373"/>
                <a:gd name="T15" fmla="*/ 590 h 590"/>
                <a:gd name="T16" fmla="*/ 305 w 1373"/>
                <a:gd name="T17" fmla="*/ 590 h 590"/>
                <a:gd name="T18" fmla="*/ 678 w 1373"/>
                <a:gd name="T19" fmla="*/ 359 h 590"/>
                <a:gd name="T20" fmla="*/ 1052 w 1373"/>
                <a:gd name="T21" fmla="*/ 590 h 590"/>
                <a:gd name="T22" fmla="*/ 1372 w 1373"/>
                <a:gd name="T23" fmla="*/ 590 h 590"/>
                <a:gd name="T24" fmla="*/ 1373 w 1373"/>
                <a:gd name="T25" fmla="*/ 589 h 590"/>
                <a:gd name="T26" fmla="*/ 1373 w 1373"/>
                <a:gd name="T27" fmla="*/ 528 h 590"/>
                <a:gd name="T28" fmla="*/ 1303 w 1373"/>
                <a:gd name="T29" fmla="*/ 535 h 590"/>
                <a:gd name="T30" fmla="*/ 941 w 1373"/>
                <a:gd name="T31" fmla="*/ 192 h 590"/>
                <a:gd name="T32" fmla="*/ 818 w 1373"/>
                <a:gd name="T33" fmla="*/ 216 h 590"/>
                <a:gd name="T34" fmla="*/ 727 w 1373"/>
                <a:gd name="T35" fmla="*/ 203 h 590"/>
                <a:gd name="T36" fmla="*/ 644 w 1373"/>
                <a:gd name="T37" fmla="*/ 214 h 590"/>
                <a:gd name="T38" fmla="*/ 509 w 1373"/>
                <a:gd name="T39" fmla="*/ 184 h 590"/>
                <a:gd name="T40" fmla="*/ 341 w 1373"/>
                <a:gd name="T41" fmla="*/ 0 h 590"/>
                <a:gd name="T42" fmla="*/ 231 w 1373"/>
                <a:gd name="T43" fmla="*/ 0 h 590"/>
                <a:gd name="T44" fmla="*/ 232 w 1373"/>
                <a:gd name="T45" fmla="*/ 22 h 590"/>
                <a:gd name="T46" fmla="*/ 212 w 1373"/>
                <a:gd name="T47" fmla="*/ 126 h 590"/>
                <a:gd name="T48" fmla="*/ 0 w 1373"/>
                <a:gd name="T49" fmla="*/ 468 h 590"/>
                <a:gd name="T50" fmla="*/ 0 w 1373"/>
                <a:gd name="T51" fmla="*/ 590 h 590"/>
                <a:gd name="T52" fmla="*/ 49 w 1373"/>
                <a:gd name="T53" fmla="*/ 590 h 590"/>
                <a:gd name="T54" fmla="*/ 134 w 1373"/>
                <a:gd name="T55" fmla="*/ 535 h 590"/>
                <a:gd name="T56" fmla="*/ 324 w 1373"/>
                <a:gd name="T57" fmla="*/ 421 h 590"/>
                <a:gd name="T58" fmla="*/ 324 w 1373"/>
                <a:gd name="T59" fmla="*/ 421 h 590"/>
                <a:gd name="T60" fmla="*/ 421 w 1373"/>
                <a:gd name="T61" fmla="*/ 321 h 590"/>
                <a:gd name="T62" fmla="*/ 421 w 1373"/>
                <a:gd name="T63" fmla="*/ 318 h 590"/>
                <a:gd name="T64" fmla="*/ 422 w 1373"/>
                <a:gd name="T65" fmla="*/ 315 h 590"/>
                <a:gd name="T66" fmla="*/ 462 w 1373"/>
                <a:gd name="T67" fmla="*/ 157 h 590"/>
                <a:gd name="T68" fmla="*/ 341 w 1373"/>
                <a:gd name="T6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3" h="590">
                  <a:moveTo>
                    <a:pt x="86" y="239"/>
                  </a:moveTo>
                  <a:cubicBezTo>
                    <a:pt x="60" y="255"/>
                    <a:pt x="31" y="267"/>
                    <a:pt x="0" y="273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86" y="239"/>
                    <a:pt x="86" y="239"/>
                    <a:pt x="86" y="239"/>
                  </a:cubicBezTo>
                  <a:moveTo>
                    <a:pt x="509" y="184"/>
                  </a:moveTo>
                  <a:cubicBezTo>
                    <a:pt x="499" y="225"/>
                    <a:pt x="487" y="272"/>
                    <a:pt x="474" y="325"/>
                  </a:cubicBezTo>
                  <a:cubicBezTo>
                    <a:pt x="445" y="413"/>
                    <a:pt x="426" y="427"/>
                    <a:pt x="333" y="480"/>
                  </a:cubicBezTo>
                  <a:cubicBezTo>
                    <a:pt x="313" y="493"/>
                    <a:pt x="235" y="538"/>
                    <a:pt x="150" y="590"/>
                  </a:cubicBezTo>
                  <a:cubicBezTo>
                    <a:pt x="305" y="590"/>
                    <a:pt x="305" y="590"/>
                    <a:pt x="305" y="590"/>
                  </a:cubicBezTo>
                  <a:cubicBezTo>
                    <a:pt x="373" y="453"/>
                    <a:pt x="515" y="359"/>
                    <a:pt x="678" y="359"/>
                  </a:cubicBezTo>
                  <a:cubicBezTo>
                    <a:pt x="842" y="359"/>
                    <a:pt x="984" y="453"/>
                    <a:pt x="1052" y="590"/>
                  </a:cubicBezTo>
                  <a:cubicBezTo>
                    <a:pt x="1372" y="590"/>
                    <a:pt x="1372" y="590"/>
                    <a:pt x="1372" y="590"/>
                  </a:cubicBezTo>
                  <a:cubicBezTo>
                    <a:pt x="1373" y="589"/>
                    <a:pt x="1373" y="589"/>
                    <a:pt x="1373" y="589"/>
                  </a:cubicBezTo>
                  <a:cubicBezTo>
                    <a:pt x="1373" y="528"/>
                    <a:pt x="1373" y="528"/>
                    <a:pt x="1373" y="528"/>
                  </a:cubicBezTo>
                  <a:cubicBezTo>
                    <a:pt x="1350" y="533"/>
                    <a:pt x="1327" y="535"/>
                    <a:pt x="1303" y="535"/>
                  </a:cubicBezTo>
                  <a:cubicBezTo>
                    <a:pt x="1109" y="535"/>
                    <a:pt x="951" y="383"/>
                    <a:pt x="941" y="192"/>
                  </a:cubicBezTo>
                  <a:cubicBezTo>
                    <a:pt x="903" y="207"/>
                    <a:pt x="862" y="216"/>
                    <a:pt x="818" y="216"/>
                  </a:cubicBezTo>
                  <a:cubicBezTo>
                    <a:pt x="786" y="216"/>
                    <a:pt x="756" y="211"/>
                    <a:pt x="727" y="203"/>
                  </a:cubicBezTo>
                  <a:cubicBezTo>
                    <a:pt x="700" y="210"/>
                    <a:pt x="672" y="214"/>
                    <a:pt x="644" y="214"/>
                  </a:cubicBezTo>
                  <a:cubicBezTo>
                    <a:pt x="596" y="214"/>
                    <a:pt x="550" y="203"/>
                    <a:pt x="509" y="184"/>
                  </a:cubicBezTo>
                  <a:moveTo>
                    <a:pt x="341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32" y="7"/>
                    <a:pt x="232" y="15"/>
                    <a:pt x="232" y="22"/>
                  </a:cubicBezTo>
                  <a:cubicBezTo>
                    <a:pt x="232" y="58"/>
                    <a:pt x="225" y="93"/>
                    <a:pt x="212" y="126"/>
                  </a:cubicBezTo>
                  <a:cubicBezTo>
                    <a:pt x="0" y="468"/>
                    <a:pt x="0" y="468"/>
                    <a:pt x="0" y="468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49" y="590"/>
                    <a:pt x="49" y="590"/>
                    <a:pt x="49" y="590"/>
                  </a:cubicBezTo>
                  <a:cubicBezTo>
                    <a:pt x="75" y="573"/>
                    <a:pt x="105" y="553"/>
                    <a:pt x="134" y="535"/>
                  </a:cubicBezTo>
                  <a:cubicBezTo>
                    <a:pt x="310" y="422"/>
                    <a:pt x="314" y="421"/>
                    <a:pt x="324" y="421"/>
                  </a:cubicBezTo>
                  <a:cubicBezTo>
                    <a:pt x="324" y="421"/>
                    <a:pt x="324" y="421"/>
                    <a:pt x="324" y="421"/>
                  </a:cubicBezTo>
                  <a:cubicBezTo>
                    <a:pt x="379" y="421"/>
                    <a:pt x="421" y="376"/>
                    <a:pt x="421" y="321"/>
                  </a:cubicBezTo>
                  <a:cubicBezTo>
                    <a:pt x="421" y="318"/>
                    <a:pt x="421" y="318"/>
                    <a:pt x="421" y="318"/>
                  </a:cubicBezTo>
                  <a:cubicBezTo>
                    <a:pt x="422" y="315"/>
                    <a:pt x="422" y="315"/>
                    <a:pt x="422" y="315"/>
                  </a:cubicBezTo>
                  <a:cubicBezTo>
                    <a:pt x="434" y="267"/>
                    <a:pt x="448" y="212"/>
                    <a:pt x="462" y="157"/>
                  </a:cubicBezTo>
                  <a:cubicBezTo>
                    <a:pt x="407" y="119"/>
                    <a:pt x="364" y="65"/>
                    <a:pt x="341" y="0"/>
                  </a:cubicBezTo>
                </a:path>
              </a:pathLst>
            </a:custGeom>
            <a:solidFill>
              <a:srgbClr val="747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9" name="isľíḋe"/>
            <p:cNvSpPr/>
            <p:nvPr/>
          </p:nvSpPr>
          <p:spPr bwMode="auto">
            <a:xfrm>
              <a:off x="8065" y="5283"/>
              <a:ext cx="590" cy="604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0" name="ïSḷiḓé"/>
            <p:cNvSpPr/>
            <p:nvPr/>
          </p:nvSpPr>
          <p:spPr bwMode="auto">
            <a:xfrm>
              <a:off x="8901" y="4601"/>
              <a:ext cx="172" cy="10"/>
            </a:xfrm>
            <a:custGeom>
              <a:avLst/>
              <a:gdLst>
                <a:gd name="T0" fmla="*/ 68 w 136"/>
                <a:gd name="T1" fmla="*/ 0 h 7"/>
                <a:gd name="T2" fmla="*/ 0 w 136"/>
                <a:gd name="T3" fmla="*/ 7 h 7"/>
                <a:gd name="T4" fmla="*/ 136 w 136"/>
                <a:gd name="T5" fmla="*/ 7 h 7"/>
                <a:gd name="T6" fmla="*/ 68 w 13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7">
                  <a:moveTo>
                    <a:pt x="68" y="0"/>
                  </a:moveTo>
                  <a:cubicBezTo>
                    <a:pt x="45" y="0"/>
                    <a:pt x="22" y="2"/>
                    <a:pt x="0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14" y="2"/>
                    <a:pt x="91" y="0"/>
                    <a:pt x="68" y="0"/>
                  </a:cubicBezTo>
                </a:path>
              </a:pathLst>
            </a:custGeom>
            <a:solidFill>
              <a:srgbClr val="4C4C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1" name="îṩľîḓe"/>
            <p:cNvSpPr/>
            <p:nvPr/>
          </p:nvSpPr>
          <p:spPr bwMode="auto">
            <a:xfrm>
              <a:off x="8851" y="4611"/>
              <a:ext cx="547" cy="559"/>
            </a:xfrm>
            <a:custGeom>
              <a:avLst/>
              <a:gdLst>
                <a:gd name="T0" fmla="*/ 249 w 433"/>
                <a:gd name="T1" fmla="*/ 265 h 432"/>
                <a:gd name="T2" fmla="*/ 255 w 433"/>
                <a:gd name="T3" fmla="*/ 325 h 432"/>
                <a:gd name="T4" fmla="*/ 236 w 433"/>
                <a:gd name="T5" fmla="*/ 432 h 432"/>
                <a:gd name="T6" fmla="*/ 274 w 433"/>
                <a:gd name="T7" fmla="*/ 432 h 432"/>
                <a:gd name="T8" fmla="*/ 433 w 433"/>
                <a:gd name="T9" fmla="*/ 278 h 432"/>
                <a:gd name="T10" fmla="*/ 431 w 433"/>
                <a:gd name="T11" fmla="*/ 266 h 432"/>
                <a:gd name="T12" fmla="*/ 249 w 433"/>
                <a:gd name="T13" fmla="*/ 265 h 432"/>
                <a:gd name="T14" fmla="*/ 176 w 433"/>
                <a:gd name="T15" fmla="*/ 0 h 432"/>
                <a:gd name="T16" fmla="*/ 40 w 433"/>
                <a:gd name="T17" fmla="*/ 0 h 432"/>
                <a:gd name="T18" fmla="*/ 0 w 433"/>
                <a:gd name="T19" fmla="*/ 11 h 432"/>
                <a:gd name="T20" fmla="*/ 233 w 433"/>
                <a:gd name="T21" fmla="*/ 209 h 432"/>
                <a:gd name="T22" fmla="*/ 417 w 433"/>
                <a:gd name="T23" fmla="*/ 212 h 432"/>
                <a:gd name="T24" fmla="*/ 176 w 433"/>
                <a:gd name="T2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3" h="432">
                  <a:moveTo>
                    <a:pt x="249" y="265"/>
                  </a:moveTo>
                  <a:cubicBezTo>
                    <a:pt x="253" y="285"/>
                    <a:pt x="255" y="304"/>
                    <a:pt x="255" y="325"/>
                  </a:cubicBezTo>
                  <a:cubicBezTo>
                    <a:pt x="255" y="362"/>
                    <a:pt x="248" y="399"/>
                    <a:pt x="236" y="432"/>
                  </a:cubicBezTo>
                  <a:cubicBezTo>
                    <a:pt x="274" y="432"/>
                    <a:pt x="274" y="432"/>
                    <a:pt x="274" y="432"/>
                  </a:cubicBezTo>
                  <a:cubicBezTo>
                    <a:pt x="309" y="366"/>
                    <a:pt x="365" y="312"/>
                    <a:pt x="433" y="278"/>
                  </a:cubicBezTo>
                  <a:cubicBezTo>
                    <a:pt x="432" y="274"/>
                    <a:pt x="432" y="270"/>
                    <a:pt x="431" y="266"/>
                  </a:cubicBezTo>
                  <a:cubicBezTo>
                    <a:pt x="249" y="265"/>
                    <a:pt x="249" y="265"/>
                    <a:pt x="249" y="265"/>
                  </a:cubicBezTo>
                  <a:moveTo>
                    <a:pt x="176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6" y="3"/>
                    <a:pt x="13" y="6"/>
                    <a:pt x="0" y="11"/>
                  </a:cubicBezTo>
                  <a:cubicBezTo>
                    <a:pt x="107" y="33"/>
                    <a:pt x="195" y="109"/>
                    <a:pt x="233" y="209"/>
                  </a:cubicBezTo>
                  <a:cubicBezTo>
                    <a:pt x="297" y="210"/>
                    <a:pt x="362" y="211"/>
                    <a:pt x="417" y="212"/>
                  </a:cubicBezTo>
                  <a:cubicBezTo>
                    <a:pt x="380" y="105"/>
                    <a:pt x="289" y="23"/>
                    <a:pt x="176" y="0"/>
                  </a:cubicBezTo>
                </a:path>
              </a:pathLst>
            </a:custGeom>
            <a:solidFill>
              <a:srgbClr val="747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2" name="îŝḷïḓe"/>
            <p:cNvSpPr/>
            <p:nvPr/>
          </p:nvSpPr>
          <p:spPr bwMode="auto">
            <a:xfrm>
              <a:off x="8872" y="5170"/>
              <a:ext cx="324" cy="279"/>
            </a:xfrm>
            <a:custGeom>
              <a:avLst/>
              <a:gdLst>
                <a:gd name="T0" fmla="*/ 257 w 257"/>
                <a:gd name="T1" fmla="*/ 0 h 216"/>
                <a:gd name="T2" fmla="*/ 219 w 257"/>
                <a:gd name="T3" fmla="*/ 0 h 216"/>
                <a:gd name="T4" fmla="*/ 0 w 257"/>
                <a:gd name="T5" fmla="*/ 203 h 216"/>
                <a:gd name="T6" fmla="*/ 91 w 257"/>
                <a:gd name="T7" fmla="*/ 216 h 216"/>
                <a:gd name="T8" fmla="*/ 214 w 257"/>
                <a:gd name="T9" fmla="*/ 192 h 216"/>
                <a:gd name="T10" fmla="*/ 213 w 257"/>
                <a:gd name="T11" fmla="*/ 172 h 216"/>
                <a:gd name="T12" fmla="*/ 257 w 257"/>
                <a:gd name="T1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216">
                  <a:moveTo>
                    <a:pt x="257" y="0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184" y="99"/>
                    <a:pt x="102" y="176"/>
                    <a:pt x="0" y="203"/>
                  </a:cubicBezTo>
                  <a:cubicBezTo>
                    <a:pt x="29" y="211"/>
                    <a:pt x="59" y="216"/>
                    <a:pt x="91" y="216"/>
                  </a:cubicBezTo>
                  <a:cubicBezTo>
                    <a:pt x="135" y="216"/>
                    <a:pt x="176" y="207"/>
                    <a:pt x="214" y="192"/>
                  </a:cubicBezTo>
                  <a:cubicBezTo>
                    <a:pt x="214" y="185"/>
                    <a:pt x="213" y="179"/>
                    <a:pt x="213" y="172"/>
                  </a:cubicBezTo>
                  <a:cubicBezTo>
                    <a:pt x="213" y="110"/>
                    <a:pt x="229" y="51"/>
                    <a:pt x="257" y="0"/>
                  </a:cubicBezTo>
                </a:path>
              </a:pathLst>
            </a:custGeom>
            <a:solidFill>
              <a:srgbClr val="5A5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3" name="ïslïḓè"/>
            <p:cNvSpPr/>
            <p:nvPr/>
          </p:nvSpPr>
          <p:spPr bwMode="auto">
            <a:xfrm>
              <a:off x="9550" y="6549"/>
              <a:ext cx="216" cy="2"/>
            </a:xfrm>
            <a:custGeom>
              <a:avLst/>
              <a:gdLst>
                <a:gd name="T0" fmla="*/ 183 w 201"/>
                <a:gd name="T1" fmla="*/ 0 h 2"/>
                <a:gd name="T2" fmla="*/ 2 w 201"/>
                <a:gd name="T3" fmla="*/ 0 h 2"/>
                <a:gd name="T4" fmla="*/ 0 w 201"/>
                <a:gd name="T5" fmla="*/ 2 h 2"/>
                <a:gd name="T6" fmla="*/ 201 w 201"/>
                <a:gd name="T7" fmla="*/ 2 h 2"/>
                <a:gd name="T8" fmla="*/ 181 w 201"/>
                <a:gd name="T9" fmla="*/ 2 h 2"/>
                <a:gd name="T10" fmla="*/ 183 w 20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2">
                  <a:moveTo>
                    <a:pt x="183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01" y="2"/>
                  </a:lnTo>
                  <a:lnTo>
                    <a:pt x="181" y="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4" name="ïṩlïde"/>
            <p:cNvSpPr/>
            <p:nvPr/>
          </p:nvSpPr>
          <p:spPr bwMode="auto">
            <a:xfrm>
              <a:off x="9550" y="6549"/>
              <a:ext cx="216" cy="2"/>
            </a:xfrm>
            <a:custGeom>
              <a:avLst/>
              <a:gdLst>
                <a:gd name="T0" fmla="*/ 183 w 201"/>
                <a:gd name="T1" fmla="*/ 0 h 2"/>
                <a:gd name="T2" fmla="*/ 2 w 201"/>
                <a:gd name="T3" fmla="*/ 0 h 2"/>
                <a:gd name="T4" fmla="*/ 0 w 201"/>
                <a:gd name="T5" fmla="*/ 2 h 2"/>
                <a:gd name="T6" fmla="*/ 201 w 201"/>
                <a:gd name="T7" fmla="*/ 2 h 2"/>
                <a:gd name="T8" fmla="*/ 181 w 201"/>
                <a:gd name="T9" fmla="*/ 2 h 2"/>
                <a:gd name="T10" fmla="*/ 183 w 20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2">
                  <a:moveTo>
                    <a:pt x="183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01" y="2"/>
                  </a:lnTo>
                  <a:lnTo>
                    <a:pt x="181" y="2"/>
                  </a:lnTo>
                  <a:lnTo>
                    <a:pt x="183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5" name="iSḷíḋé"/>
            <p:cNvSpPr/>
            <p:nvPr/>
          </p:nvSpPr>
          <p:spPr bwMode="auto">
            <a:xfrm>
              <a:off x="9553" y="6405"/>
              <a:ext cx="214" cy="143"/>
            </a:xfrm>
            <a:custGeom>
              <a:avLst/>
              <a:gdLst>
                <a:gd name="T0" fmla="*/ 199 w 199"/>
                <a:gd name="T1" fmla="*/ 0 h 131"/>
                <a:gd name="T2" fmla="*/ 129 w 199"/>
                <a:gd name="T3" fmla="*/ 0 h 131"/>
                <a:gd name="T4" fmla="*/ 0 w 199"/>
                <a:gd name="T5" fmla="*/ 131 h 131"/>
                <a:gd name="T6" fmla="*/ 181 w 199"/>
                <a:gd name="T7" fmla="*/ 131 h 131"/>
                <a:gd name="T8" fmla="*/ 199 w 199"/>
                <a:gd name="T9" fmla="*/ 115 h 131"/>
                <a:gd name="T10" fmla="*/ 199 w 199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131">
                  <a:moveTo>
                    <a:pt x="199" y="0"/>
                  </a:moveTo>
                  <a:lnTo>
                    <a:pt x="129" y="0"/>
                  </a:lnTo>
                  <a:lnTo>
                    <a:pt x="0" y="131"/>
                  </a:lnTo>
                  <a:lnTo>
                    <a:pt x="181" y="131"/>
                  </a:lnTo>
                  <a:lnTo>
                    <a:pt x="199" y="115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îṥḷiḓê"/>
            <p:cNvSpPr/>
            <p:nvPr/>
          </p:nvSpPr>
          <p:spPr bwMode="auto">
            <a:xfrm>
              <a:off x="9553" y="6405"/>
              <a:ext cx="214" cy="143"/>
            </a:xfrm>
            <a:custGeom>
              <a:avLst/>
              <a:gdLst>
                <a:gd name="T0" fmla="*/ 199 w 199"/>
                <a:gd name="T1" fmla="*/ 0 h 131"/>
                <a:gd name="T2" fmla="*/ 129 w 199"/>
                <a:gd name="T3" fmla="*/ 0 h 131"/>
                <a:gd name="T4" fmla="*/ 0 w 199"/>
                <a:gd name="T5" fmla="*/ 131 h 131"/>
                <a:gd name="T6" fmla="*/ 181 w 199"/>
                <a:gd name="T7" fmla="*/ 131 h 131"/>
                <a:gd name="T8" fmla="*/ 199 w 199"/>
                <a:gd name="T9" fmla="*/ 115 h 131"/>
                <a:gd name="T10" fmla="*/ 199 w 199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131">
                  <a:moveTo>
                    <a:pt x="199" y="0"/>
                  </a:moveTo>
                  <a:lnTo>
                    <a:pt x="129" y="0"/>
                  </a:lnTo>
                  <a:lnTo>
                    <a:pt x="0" y="131"/>
                  </a:lnTo>
                  <a:lnTo>
                    <a:pt x="181" y="131"/>
                  </a:lnTo>
                  <a:lnTo>
                    <a:pt x="199" y="115"/>
                  </a:lnTo>
                  <a:lnTo>
                    <a:pt x="19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7" name="îšḻîḍe"/>
            <p:cNvSpPr/>
            <p:nvPr/>
          </p:nvSpPr>
          <p:spPr bwMode="auto">
            <a:xfrm>
              <a:off x="9691" y="6328"/>
              <a:ext cx="75" cy="77"/>
            </a:xfrm>
            <a:custGeom>
              <a:avLst/>
              <a:gdLst>
                <a:gd name="T0" fmla="*/ 70 w 70"/>
                <a:gd name="T1" fmla="*/ 0 h 70"/>
                <a:gd name="T2" fmla="*/ 0 w 70"/>
                <a:gd name="T3" fmla="*/ 70 h 70"/>
                <a:gd name="T4" fmla="*/ 70 w 70"/>
                <a:gd name="T5" fmla="*/ 70 h 70"/>
                <a:gd name="T6" fmla="*/ 70 w 70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70" y="0"/>
                  </a:moveTo>
                  <a:lnTo>
                    <a:pt x="0" y="70"/>
                  </a:lnTo>
                  <a:lnTo>
                    <a:pt x="70" y="7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8" name="i$líḑe"/>
            <p:cNvSpPr/>
            <p:nvPr/>
          </p:nvSpPr>
          <p:spPr bwMode="auto">
            <a:xfrm>
              <a:off x="9691" y="6328"/>
              <a:ext cx="75" cy="77"/>
            </a:xfrm>
            <a:custGeom>
              <a:avLst/>
              <a:gdLst>
                <a:gd name="T0" fmla="*/ 70 w 70"/>
                <a:gd name="T1" fmla="*/ 0 h 70"/>
                <a:gd name="T2" fmla="*/ 0 w 70"/>
                <a:gd name="T3" fmla="*/ 70 h 70"/>
                <a:gd name="T4" fmla="*/ 70 w 70"/>
                <a:gd name="T5" fmla="*/ 70 h 70"/>
                <a:gd name="T6" fmla="*/ 70 w 70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70" y="0"/>
                  </a:moveTo>
                  <a:lnTo>
                    <a:pt x="0" y="70"/>
                  </a:lnTo>
                  <a:lnTo>
                    <a:pt x="70" y="70"/>
                  </a:lnTo>
                  <a:lnTo>
                    <a:pt x="70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9" name="ïSlíde"/>
            <p:cNvSpPr/>
            <p:nvPr/>
          </p:nvSpPr>
          <p:spPr bwMode="auto">
            <a:xfrm>
              <a:off x="9474" y="6283"/>
              <a:ext cx="300" cy="324"/>
            </a:xfrm>
            <a:custGeom>
              <a:avLst/>
              <a:gdLst>
                <a:gd name="T0" fmla="*/ 22 w 236"/>
                <a:gd name="T1" fmla="*/ 236 h 251"/>
                <a:gd name="T2" fmla="*/ 17 w 236"/>
                <a:gd name="T3" fmla="*/ 232 h 251"/>
                <a:gd name="T4" fmla="*/ 14 w 236"/>
                <a:gd name="T5" fmla="*/ 178 h 251"/>
                <a:gd name="T6" fmla="*/ 160 w 236"/>
                <a:gd name="T7" fmla="*/ 17 h 251"/>
                <a:gd name="T8" fmla="*/ 214 w 236"/>
                <a:gd name="T9" fmla="*/ 15 h 251"/>
                <a:gd name="T10" fmla="*/ 219 w 236"/>
                <a:gd name="T11" fmla="*/ 19 h 251"/>
                <a:gd name="T12" fmla="*/ 222 w 236"/>
                <a:gd name="T13" fmla="*/ 74 h 251"/>
                <a:gd name="T14" fmla="*/ 76 w 236"/>
                <a:gd name="T15" fmla="*/ 234 h 251"/>
                <a:gd name="T16" fmla="*/ 22 w 236"/>
                <a:gd name="T17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51">
                  <a:moveTo>
                    <a:pt x="22" y="236"/>
                  </a:moveTo>
                  <a:cubicBezTo>
                    <a:pt x="17" y="232"/>
                    <a:pt x="17" y="232"/>
                    <a:pt x="17" y="232"/>
                  </a:cubicBezTo>
                  <a:cubicBezTo>
                    <a:pt x="1" y="218"/>
                    <a:pt x="0" y="193"/>
                    <a:pt x="14" y="178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74" y="2"/>
                    <a:pt x="199" y="0"/>
                    <a:pt x="214" y="15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35" y="34"/>
                    <a:pt x="236" y="58"/>
                    <a:pt x="222" y="74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62" y="249"/>
                    <a:pt x="38" y="251"/>
                    <a:pt x="22" y="23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0" name="íŝlíḍé"/>
            <p:cNvSpPr/>
            <p:nvPr/>
          </p:nvSpPr>
          <p:spPr bwMode="auto">
            <a:xfrm>
              <a:off x="9765" y="6549"/>
              <a:ext cx="193" cy="2"/>
            </a:xfrm>
            <a:custGeom>
              <a:avLst/>
              <a:gdLst>
                <a:gd name="T0" fmla="*/ 164 w 180"/>
                <a:gd name="T1" fmla="*/ 0 h 2"/>
                <a:gd name="T2" fmla="*/ 0 w 180"/>
                <a:gd name="T3" fmla="*/ 0 h 2"/>
                <a:gd name="T4" fmla="*/ 0 w 180"/>
                <a:gd name="T5" fmla="*/ 2 h 2"/>
                <a:gd name="T6" fmla="*/ 180 w 180"/>
                <a:gd name="T7" fmla="*/ 2 h 2"/>
                <a:gd name="T8" fmla="*/ 161 w 180"/>
                <a:gd name="T9" fmla="*/ 2 h 2"/>
                <a:gd name="T10" fmla="*/ 164 w 18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0" y="2"/>
                  </a:lnTo>
                  <a:lnTo>
                    <a:pt x="161" y="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1" name="í$ľidè"/>
            <p:cNvSpPr/>
            <p:nvPr/>
          </p:nvSpPr>
          <p:spPr bwMode="auto">
            <a:xfrm>
              <a:off x="9765" y="6549"/>
              <a:ext cx="193" cy="2"/>
            </a:xfrm>
            <a:custGeom>
              <a:avLst/>
              <a:gdLst>
                <a:gd name="T0" fmla="*/ 164 w 180"/>
                <a:gd name="T1" fmla="*/ 0 h 2"/>
                <a:gd name="T2" fmla="*/ 0 w 180"/>
                <a:gd name="T3" fmla="*/ 0 h 2"/>
                <a:gd name="T4" fmla="*/ 0 w 180"/>
                <a:gd name="T5" fmla="*/ 2 h 2"/>
                <a:gd name="T6" fmla="*/ 180 w 180"/>
                <a:gd name="T7" fmla="*/ 2 h 2"/>
                <a:gd name="T8" fmla="*/ 161 w 180"/>
                <a:gd name="T9" fmla="*/ 2 h 2"/>
                <a:gd name="T10" fmla="*/ 164 w 18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0" y="2"/>
                  </a:lnTo>
                  <a:lnTo>
                    <a:pt x="161" y="2"/>
                  </a:lnTo>
                  <a:lnTo>
                    <a:pt x="164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íšľíḋê"/>
            <p:cNvSpPr/>
            <p:nvPr/>
          </p:nvSpPr>
          <p:spPr bwMode="auto">
            <a:xfrm>
              <a:off x="9765" y="6405"/>
              <a:ext cx="193" cy="143"/>
            </a:xfrm>
            <a:custGeom>
              <a:avLst/>
              <a:gdLst>
                <a:gd name="T0" fmla="*/ 180 w 180"/>
                <a:gd name="T1" fmla="*/ 0 h 131"/>
                <a:gd name="T2" fmla="*/ 111 w 180"/>
                <a:gd name="T3" fmla="*/ 0 h 131"/>
                <a:gd name="T4" fmla="*/ 0 w 180"/>
                <a:gd name="T5" fmla="*/ 115 h 131"/>
                <a:gd name="T6" fmla="*/ 0 w 180"/>
                <a:gd name="T7" fmla="*/ 131 h 131"/>
                <a:gd name="T8" fmla="*/ 164 w 180"/>
                <a:gd name="T9" fmla="*/ 131 h 131"/>
                <a:gd name="T10" fmla="*/ 180 w 180"/>
                <a:gd name="T11" fmla="*/ 115 h 131"/>
                <a:gd name="T12" fmla="*/ 180 w 180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31">
                  <a:moveTo>
                    <a:pt x="180" y="0"/>
                  </a:moveTo>
                  <a:lnTo>
                    <a:pt x="111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0" y="115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íś1ïḑê"/>
            <p:cNvSpPr/>
            <p:nvPr/>
          </p:nvSpPr>
          <p:spPr bwMode="auto">
            <a:xfrm>
              <a:off x="9765" y="6405"/>
              <a:ext cx="193" cy="143"/>
            </a:xfrm>
            <a:custGeom>
              <a:avLst/>
              <a:gdLst>
                <a:gd name="T0" fmla="*/ 180 w 180"/>
                <a:gd name="T1" fmla="*/ 0 h 131"/>
                <a:gd name="T2" fmla="*/ 111 w 180"/>
                <a:gd name="T3" fmla="*/ 0 h 131"/>
                <a:gd name="T4" fmla="*/ 0 w 180"/>
                <a:gd name="T5" fmla="*/ 115 h 131"/>
                <a:gd name="T6" fmla="*/ 0 w 180"/>
                <a:gd name="T7" fmla="*/ 131 h 131"/>
                <a:gd name="T8" fmla="*/ 164 w 180"/>
                <a:gd name="T9" fmla="*/ 131 h 131"/>
                <a:gd name="T10" fmla="*/ 180 w 180"/>
                <a:gd name="T11" fmla="*/ 115 h 131"/>
                <a:gd name="T12" fmla="*/ 180 w 180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31">
                  <a:moveTo>
                    <a:pt x="180" y="0"/>
                  </a:moveTo>
                  <a:lnTo>
                    <a:pt x="111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0" y="115"/>
                  </a:lnTo>
                  <a:lnTo>
                    <a:pt x="180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4" name="îşľîḍe"/>
            <p:cNvSpPr/>
            <p:nvPr/>
          </p:nvSpPr>
          <p:spPr bwMode="auto">
            <a:xfrm>
              <a:off x="9885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íśľîḓê"/>
            <p:cNvSpPr/>
            <p:nvPr/>
          </p:nvSpPr>
          <p:spPr bwMode="auto">
            <a:xfrm>
              <a:off x="9885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6" name="îśļiḋe"/>
            <p:cNvSpPr/>
            <p:nvPr/>
          </p:nvSpPr>
          <p:spPr bwMode="auto">
            <a:xfrm>
              <a:off x="9743" y="6549"/>
              <a:ext cx="22" cy="2"/>
            </a:xfrm>
            <a:custGeom>
              <a:avLst/>
              <a:gdLst>
                <a:gd name="T0" fmla="*/ 20 w 20"/>
                <a:gd name="T1" fmla="*/ 0 h 2"/>
                <a:gd name="T2" fmla="*/ 2 w 20"/>
                <a:gd name="T3" fmla="*/ 0 h 2"/>
                <a:gd name="T4" fmla="*/ 0 w 20"/>
                <a:gd name="T5" fmla="*/ 2 h 2"/>
                <a:gd name="T6" fmla="*/ 20 w 20"/>
                <a:gd name="T7" fmla="*/ 2 h 2"/>
                <a:gd name="T8" fmla="*/ 20 w 2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">
                  <a:moveTo>
                    <a:pt x="2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7" name="îS1iďé"/>
            <p:cNvSpPr/>
            <p:nvPr/>
          </p:nvSpPr>
          <p:spPr bwMode="auto">
            <a:xfrm>
              <a:off x="9743" y="6549"/>
              <a:ext cx="22" cy="2"/>
            </a:xfrm>
            <a:custGeom>
              <a:avLst/>
              <a:gdLst>
                <a:gd name="T0" fmla="*/ 20 w 20"/>
                <a:gd name="T1" fmla="*/ 0 h 2"/>
                <a:gd name="T2" fmla="*/ 2 w 20"/>
                <a:gd name="T3" fmla="*/ 0 h 2"/>
                <a:gd name="T4" fmla="*/ 0 w 20"/>
                <a:gd name="T5" fmla="*/ 2 h 2"/>
                <a:gd name="T6" fmla="*/ 20 w 20"/>
                <a:gd name="T7" fmla="*/ 2 h 2"/>
                <a:gd name="T8" fmla="*/ 20 w 2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">
                  <a:moveTo>
                    <a:pt x="2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0" y="2"/>
                  </a:lnTo>
                  <a:lnTo>
                    <a:pt x="20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îṣḷíďê"/>
            <p:cNvSpPr/>
            <p:nvPr/>
          </p:nvSpPr>
          <p:spPr bwMode="auto">
            <a:xfrm>
              <a:off x="9747" y="6531"/>
              <a:ext cx="20" cy="18"/>
            </a:xfrm>
            <a:custGeom>
              <a:avLst/>
              <a:gdLst>
                <a:gd name="T0" fmla="*/ 18 w 18"/>
                <a:gd name="T1" fmla="*/ 0 h 16"/>
                <a:gd name="T2" fmla="*/ 0 w 18"/>
                <a:gd name="T3" fmla="*/ 16 h 16"/>
                <a:gd name="T4" fmla="*/ 18 w 18"/>
                <a:gd name="T5" fmla="*/ 16 h 16"/>
                <a:gd name="T6" fmla="*/ 18 w 1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6">
                  <a:moveTo>
                    <a:pt x="18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iṡ1íḑè"/>
            <p:cNvSpPr/>
            <p:nvPr/>
          </p:nvSpPr>
          <p:spPr bwMode="auto">
            <a:xfrm>
              <a:off x="9747" y="6531"/>
              <a:ext cx="20" cy="18"/>
            </a:xfrm>
            <a:custGeom>
              <a:avLst/>
              <a:gdLst>
                <a:gd name="T0" fmla="*/ 18 w 18"/>
                <a:gd name="T1" fmla="*/ 0 h 16"/>
                <a:gd name="T2" fmla="*/ 0 w 18"/>
                <a:gd name="T3" fmla="*/ 16 h 16"/>
                <a:gd name="T4" fmla="*/ 18 w 18"/>
                <a:gd name="T5" fmla="*/ 16 h 16"/>
                <a:gd name="T6" fmla="*/ 18 w 18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6">
                  <a:moveTo>
                    <a:pt x="18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0" name="iŝḻíďê"/>
            <p:cNvSpPr/>
            <p:nvPr/>
          </p:nvSpPr>
          <p:spPr bwMode="auto">
            <a:xfrm>
              <a:off x="9668" y="6283"/>
              <a:ext cx="299" cy="324"/>
            </a:xfrm>
            <a:custGeom>
              <a:avLst/>
              <a:gdLst>
                <a:gd name="T0" fmla="*/ 22 w 236"/>
                <a:gd name="T1" fmla="*/ 236 h 251"/>
                <a:gd name="T2" fmla="*/ 17 w 236"/>
                <a:gd name="T3" fmla="*/ 232 h 251"/>
                <a:gd name="T4" fmla="*/ 15 w 236"/>
                <a:gd name="T5" fmla="*/ 178 h 251"/>
                <a:gd name="T6" fmla="*/ 160 w 236"/>
                <a:gd name="T7" fmla="*/ 17 h 251"/>
                <a:gd name="T8" fmla="*/ 215 w 236"/>
                <a:gd name="T9" fmla="*/ 15 h 251"/>
                <a:gd name="T10" fmla="*/ 220 w 236"/>
                <a:gd name="T11" fmla="*/ 19 h 251"/>
                <a:gd name="T12" fmla="*/ 222 w 236"/>
                <a:gd name="T13" fmla="*/ 74 h 251"/>
                <a:gd name="T14" fmla="*/ 76 w 236"/>
                <a:gd name="T15" fmla="*/ 234 h 251"/>
                <a:gd name="T16" fmla="*/ 22 w 236"/>
                <a:gd name="T17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51">
                  <a:moveTo>
                    <a:pt x="22" y="236"/>
                  </a:moveTo>
                  <a:cubicBezTo>
                    <a:pt x="17" y="232"/>
                    <a:pt x="17" y="232"/>
                    <a:pt x="17" y="232"/>
                  </a:cubicBezTo>
                  <a:cubicBezTo>
                    <a:pt x="2" y="218"/>
                    <a:pt x="0" y="193"/>
                    <a:pt x="15" y="178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75" y="2"/>
                    <a:pt x="199" y="0"/>
                    <a:pt x="215" y="15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35" y="34"/>
                    <a:pt x="236" y="58"/>
                    <a:pt x="222" y="74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62" y="249"/>
                    <a:pt x="38" y="251"/>
                    <a:pt x="22" y="23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1" name="ïṧlîḓê"/>
            <p:cNvSpPr/>
            <p:nvPr/>
          </p:nvSpPr>
          <p:spPr bwMode="auto">
            <a:xfrm>
              <a:off x="9958" y="6549"/>
              <a:ext cx="194" cy="2"/>
            </a:xfrm>
            <a:custGeom>
              <a:avLst/>
              <a:gdLst>
                <a:gd name="T0" fmla="*/ 164 w 181"/>
                <a:gd name="T1" fmla="*/ 0 h 2"/>
                <a:gd name="T2" fmla="*/ 0 w 181"/>
                <a:gd name="T3" fmla="*/ 0 h 2"/>
                <a:gd name="T4" fmla="*/ 0 w 181"/>
                <a:gd name="T5" fmla="*/ 2 h 2"/>
                <a:gd name="T6" fmla="*/ 181 w 181"/>
                <a:gd name="T7" fmla="*/ 2 h 2"/>
                <a:gd name="T8" fmla="*/ 162 w 181"/>
                <a:gd name="T9" fmla="*/ 2 h 2"/>
                <a:gd name="T10" fmla="*/ 164 w 18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1" y="2"/>
                  </a:lnTo>
                  <a:lnTo>
                    <a:pt x="162" y="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2" name="íś1ïḋé"/>
            <p:cNvSpPr/>
            <p:nvPr/>
          </p:nvSpPr>
          <p:spPr bwMode="auto">
            <a:xfrm>
              <a:off x="9958" y="6549"/>
              <a:ext cx="194" cy="2"/>
            </a:xfrm>
            <a:custGeom>
              <a:avLst/>
              <a:gdLst>
                <a:gd name="T0" fmla="*/ 164 w 181"/>
                <a:gd name="T1" fmla="*/ 0 h 2"/>
                <a:gd name="T2" fmla="*/ 0 w 181"/>
                <a:gd name="T3" fmla="*/ 0 h 2"/>
                <a:gd name="T4" fmla="*/ 0 w 181"/>
                <a:gd name="T5" fmla="*/ 2 h 2"/>
                <a:gd name="T6" fmla="*/ 181 w 181"/>
                <a:gd name="T7" fmla="*/ 2 h 2"/>
                <a:gd name="T8" fmla="*/ 162 w 181"/>
                <a:gd name="T9" fmla="*/ 2 h 2"/>
                <a:gd name="T10" fmla="*/ 164 w 18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1" y="2"/>
                  </a:lnTo>
                  <a:lnTo>
                    <a:pt x="162" y="2"/>
                  </a:lnTo>
                  <a:lnTo>
                    <a:pt x="164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3" name="ïṣḻïdé"/>
            <p:cNvSpPr/>
            <p:nvPr/>
          </p:nvSpPr>
          <p:spPr bwMode="auto">
            <a:xfrm>
              <a:off x="9958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2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64 w 181"/>
                <a:gd name="T9" fmla="*/ 131 h 131"/>
                <a:gd name="T10" fmla="*/ 181 w 181"/>
                <a:gd name="T11" fmla="*/ 115 h 131"/>
                <a:gd name="T12" fmla="*/ 181 w 181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2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1" y="11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4" name="íšľîḍè"/>
            <p:cNvSpPr/>
            <p:nvPr/>
          </p:nvSpPr>
          <p:spPr bwMode="auto">
            <a:xfrm>
              <a:off x="9958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2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64 w 181"/>
                <a:gd name="T9" fmla="*/ 131 h 131"/>
                <a:gd name="T10" fmla="*/ 181 w 181"/>
                <a:gd name="T11" fmla="*/ 115 h 131"/>
                <a:gd name="T12" fmla="*/ 181 w 181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2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1" y="115"/>
                  </a:lnTo>
                  <a:lnTo>
                    <a:pt x="181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5" name="ï$ḷidé"/>
            <p:cNvSpPr/>
            <p:nvPr/>
          </p:nvSpPr>
          <p:spPr bwMode="auto">
            <a:xfrm>
              <a:off x="10079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6" name="íṩ1ide"/>
            <p:cNvSpPr/>
            <p:nvPr/>
          </p:nvSpPr>
          <p:spPr bwMode="auto">
            <a:xfrm>
              <a:off x="10079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7" name="ísḻïdé"/>
            <p:cNvSpPr/>
            <p:nvPr/>
          </p:nvSpPr>
          <p:spPr bwMode="auto">
            <a:xfrm>
              <a:off x="9938" y="6549"/>
              <a:ext cx="21" cy="2"/>
            </a:xfrm>
            <a:custGeom>
              <a:avLst/>
              <a:gdLst>
                <a:gd name="T0" fmla="*/ 19 w 19"/>
                <a:gd name="T1" fmla="*/ 0 h 2"/>
                <a:gd name="T2" fmla="*/ 3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19 w 1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19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19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8" name="ïś1íḑê"/>
            <p:cNvSpPr/>
            <p:nvPr/>
          </p:nvSpPr>
          <p:spPr bwMode="auto">
            <a:xfrm>
              <a:off x="9938" y="6549"/>
              <a:ext cx="21" cy="2"/>
            </a:xfrm>
            <a:custGeom>
              <a:avLst/>
              <a:gdLst>
                <a:gd name="T0" fmla="*/ 19 w 19"/>
                <a:gd name="T1" fmla="*/ 0 h 2"/>
                <a:gd name="T2" fmla="*/ 3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19 w 1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19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19" y="2"/>
                  </a:lnTo>
                  <a:lnTo>
                    <a:pt x="1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9" name="íṡļiďe"/>
            <p:cNvSpPr/>
            <p:nvPr/>
          </p:nvSpPr>
          <p:spPr bwMode="auto">
            <a:xfrm>
              <a:off x="9941" y="6531"/>
              <a:ext cx="17" cy="18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16 h 16"/>
                <a:gd name="T4" fmla="*/ 16 w 16"/>
                <a:gd name="T5" fmla="*/ 16 h 16"/>
                <a:gd name="T6" fmla="*/ 16 w 16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0" name="íṡľïḑè"/>
            <p:cNvSpPr/>
            <p:nvPr/>
          </p:nvSpPr>
          <p:spPr bwMode="auto">
            <a:xfrm>
              <a:off x="9941" y="6531"/>
              <a:ext cx="17" cy="18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16 h 16"/>
                <a:gd name="T4" fmla="*/ 16 w 16"/>
                <a:gd name="T5" fmla="*/ 16 h 16"/>
                <a:gd name="T6" fmla="*/ 16 w 16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1" name="í$líḑê"/>
            <p:cNvSpPr/>
            <p:nvPr/>
          </p:nvSpPr>
          <p:spPr bwMode="auto">
            <a:xfrm>
              <a:off x="9863" y="6283"/>
              <a:ext cx="300" cy="324"/>
            </a:xfrm>
            <a:custGeom>
              <a:avLst/>
              <a:gdLst>
                <a:gd name="T0" fmla="*/ 21 w 236"/>
                <a:gd name="T1" fmla="*/ 236 h 251"/>
                <a:gd name="T2" fmla="*/ 17 w 236"/>
                <a:gd name="T3" fmla="*/ 232 h 251"/>
                <a:gd name="T4" fmla="*/ 14 w 236"/>
                <a:gd name="T5" fmla="*/ 178 h 251"/>
                <a:gd name="T6" fmla="*/ 160 w 236"/>
                <a:gd name="T7" fmla="*/ 17 h 251"/>
                <a:gd name="T8" fmla="*/ 214 w 236"/>
                <a:gd name="T9" fmla="*/ 15 h 251"/>
                <a:gd name="T10" fmla="*/ 219 w 236"/>
                <a:gd name="T11" fmla="*/ 19 h 251"/>
                <a:gd name="T12" fmla="*/ 221 w 236"/>
                <a:gd name="T13" fmla="*/ 74 h 251"/>
                <a:gd name="T14" fmla="*/ 76 w 236"/>
                <a:gd name="T15" fmla="*/ 234 h 251"/>
                <a:gd name="T16" fmla="*/ 21 w 236"/>
                <a:gd name="T17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51">
                  <a:moveTo>
                    <a:pt x="21" y="236"/>
                  </a:moveTo>
                  <a:cubicBezTo>
                    <a:pt x="17" y="232"/>
                    <a:pt x="17" y="232"/>
                    <a:pt x="17" y="232"/>
                  </a:cubicBezTo>
                  <a:cubicBezTo>
                    <a:pt x="1" y="218"/>
                    <a:pt x="0" y="193"/>
                    <a:pt x="14" y="178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74" y="2"/>
                    <a:pt x="198" y="0"/>
                    <a:pt x="214" y="15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35" y="34"/>
                    <a:pt x="236" y="58"/>
                    <a:pt x="221" y="74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61" y="249"/>
                    <a:pt x="37" y="251"/>
                    <a:pt x="21" y="23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2" name="íṥļïḍê"/>
            <p:cNvSpPr/>
            <p:nvPr/>
          </p:nvSpPr>
          <p:spPr bwMode="auto">
            <a:xfrm>
              <a:off x="10153" y="6549"/>
              <a:ext cx="194" cy="2"/>
            </a:xfrm>
            <a:custGeom>
              <a:avLst/>
              <a:gdLst>
                <a:gd name="T0" fmla="*/ 164 w 181"/>
                <a:gd name="T1" fmla="*/ 0 h 2"/>
                <a:gd name="T2" fmla="*/ 0 w 181"/>
                <a:gd name="T3" fmla="*/ 0 h 2"/>
                <a:gd name="T4" fmla="*/ 0 w 181"/>
                <a:gd name="T5" fmla="*/ 2 h 2"/>
                <a:gd name="T6" fmla="*/ 181 w 181"/>
                <a:gd name="T7" fmla="*/ 2 h 2"/>
                <a:gd name="T8" fmla="*/ 161 w 181"/>
                <a:gd name="T9" fmla="*/ 2 h 2"/>
                <a:gd name="T10" fmla="*/ 164 w 18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1" y="2"/>
                  </a:lnTo>
                  <a:lnTo>
                    <a:pt x="161" y="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3" name="ïṥḷïḓe"/>
            <p:cNvSpPr/>
            <p:nvPr/>
          </p:nvSpPr>
          <p:spPr bwMode="auto">
            <a:xfrm>
              <a:off x="10153" y="6549"/>
              <a:ext cx="194" cy="2"/>
            </a:xfrm>
            <a:custGeom>
              <a:avLst/>
              <a:gdLst>
                <a:gd name="T0" fmla="*/ 164 w 181"/>
                <a:gd name="T1" fmla="*/ 0 h 2"/>
                <a:gd name="T2" fmla="*/ 0 w 181"/>
                <a:gd name="T3" fmla="*/ 0 h 2"/>
                <a:gd name="T4" fmla="*/ 0 w 181"/>
                <a:gd name="T5" fmla="*/ 2 h 2"/>
                <a:gd name="T6" fmla="*/ 181 w 181"/>
                <a:gd name="T7" fmla="*/ 2 h 2"/>
                <a:gd name="T8" fmla="*/ 161 w 181"/>
                <a:gd name="T9" fmla="*/ 2 h 2"/>
                <a:gd name="T10" fmla="*/ 164 w 18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1" y="2"/>
                  </a:lnTo>
                  <a:lnTo>
                    <a:pt x="161" y="2"/>
                  </a:lnTo>
                  <a:lnTo>
                    <a:pt x="164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4" name="iṡļîḓé"/>
            <p:cNvSpPr/>
            <p:nvPr/>
          </p:nvSpPr>
          <p:spPr bwMode="auto">
            <a:xfrm>
              <a:off x="10153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2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64 w 181"/>
                <a:gd name="T9" fmla="*/ 131 h 131"/>
                <a:gd name="T10" fmla="*/ 181 w 181"/>
                <a:gd name="T11" fmla="*/ 115 h 131"/>
                <a:gd name="T12" fmla="*/ 181 w 181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2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1" y="11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5" name="ï$ļiḓê"/>
            <p:cNvSpPr/>
            <p:nvPr/>
          </p:nvSpPr>
          <p:spPr bwMode="auto">
            <a:xfrm>
              <a:off x="10153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2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64 w 181"/>
                <a:gd name="T9" fmla="*/ 131 h 131"/>
                <a:gd name="T10" fmla="*/ 181 w 181"/>
                <a:gd name="T11" fmla="*/ 115 h 131"/>
                <a:gd name="T12" fmla="*/ 181 w 181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2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1" y="115"/>
                  </a:lnTo>
                  <a:lnTo>
                    <a:pt x="181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6" name="ïṩľíḑê"/>
            <p:cNvSpPr/>
            <p:nvPr/>
          </p:nvSpPr>
          <p:spPr bwMode="auto">
            <a:xfrm>
              <a:off x="10273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7" name="íśḷíde"/>
            <p:cNvSpPr/>
            <p:nvPr/>
          </p:nvSpPr>
          <p:spPr bwMode="auto">
            <a:xfrm>
              <a:off x="10273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8" name="íṣḻîḍè"/>
            <p:cNvSpPr/>
            <p:nvPr/>
          </p:nvSpPr>
          <p:spPr bwMode="auto">
            <a:xfrm>
              <a:off x="10132" y="6549"/>
              <a:ext cx="21" cy="2"/>
            </a:xfrm>
            <a:custGeom>
              <a:avLst/>
              <a:gdLst>
                <a:gd name="T0" fmla="*/ 19 w 19"/>
                <a:gd name="T1" fmla="*/ 0 h 2"/>
                <a:gd name="T2" fmla="*/ 2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19 w 1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19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9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9" name="íŝļiḓè"/>
            <p:cNvSpPr/>
            <p:nvPr/>
          </p:nvSpPr>
          <p:spPr bwMode="auto">
            <a:xfrm>
              <a:off x="10132" y="6549"/>
              <a:ext cx="21" cy="2"/>
            </a:xfrm>
            <a:custGeom>
              <a:avLst/>
              <a:gdLst>
                <a:gd name="T0" fmla="*/ 19 w 19"/>
                <a:gd name="T1" fmla="*/ 0 h 2"/>
                <a:gd name="T2" fmla="*/ 2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19 w 1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19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9" y="2"/>
                  </a:lnTo>
                  <a:lnTo>
                    <a:pt x="1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0" name="ïṥļîḑè"/>
            <p:cNvSpPr/>
            <p:nvPr/>
          </p:nvSpPr>
          <p:spPr bwMode="auto">
            <a:xfrm>
              <a:off x="10134" y="6531"/>
              <a:ext cx="18" cy="18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16 h 16"/>
                <a:gd name="T4" fmla="*/ 17 w 17"/>
                <a:gd name="T5" fmla="*/ 16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íśḷîďê"/>
            <p:cNvSpPr/>
            <p:nvPr/>
          </p:nvSpPr>
          <p:spPr bwMode="auto">
            <a:xfrm>
              <a:off x="10134" y="6531"/>
              <a:ext cx="18" cy="18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16 h 16"/>
                <a:gd name="T4" fmla="*/ 17 w 17"/>
                <a:gd name="T5" fmla="*/ 16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îś1ïḍé"/>
            <p:cNvSpPr/>
            <p:nvPr/>
          </p:nvSpPr>
          <p:spPr bwMode="auto">
            <a:xfrm>
              <a:off x="10055" y="6283"/>
              <a:ext cx="299" cy="324"/>
            </a:xfrm>
            <a:custGeom>
              <a:avLst/>
              <a:gdLst>
                <a:gd name="T0" fmla="*/ 22 w 236"/>
                <a:gd name="T1" fmla="*/ 236 h 251"/>
                <a:gd name="T2" fmla="*/ 17 w 236"/>
                <a:gd name="T3" fmla="*/ 232 h 251"/>
                <a:gd name="T4" fmla="*/ 14 w 236"/>
                <a:gd name="T5" fmla="*/ 178 h 251"/>
                <a:gd name="T6" fmla="*/ 160 w 236"/>
                <a:gd name="T7" fmla="*/ 17 h 251"/>
                <a:gd name="T8" fmla="*/ 214 w 236"/>
                <a:gd name="T9" fmla="*/ 15 h 251"/>
                <a:gd name="T10" fmla="*/ 219 w 236"/>
                <a:gd name="T11" fmla="*/ 19 h 251"/>
                <a:gd name="T12" fmla="*/ 222 w 236"/>
                <a:gd name="T13" fmla="*/ 74 h 251"/>
                <a:gd name="T14" fmla="*/ 76 w 236"/>
                <a:gd name="T15" fmla="*/ 234 h 251"/>
                <a:gd name="T16" fmla="*/ 22 w 236"/>
                <a:gd name="T17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51">
                  <a:moveTo>
                    <a:pt x="22" y="236"/>
                  </a:moveTo>
                  <a:cubicBezTo>
                    <a:pt x="17" y="232"/>
                    <a:pt x="17" y="232"/>
                    <a:pt x="17" y="232"/>
                  </a:cubicBezTo>
                  <a:cubicBezTo>
                    <a:pt x="1" y="218"/>
                    <a:pt x="0" y="193"/>
                    <a:pt x="14" y="178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74" y="2"/>
                    <a:pt x="198" y="0"/>
                    <a:pt x="214" y="15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35" y="34"/>
                    <a:pt x="236" y="58"/>
                    <a:pt x="222" y="74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62" y="249"/>
                    <a:pt x="37" y="251"/>
                    <a:pt x="22" y="23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3" name="íşlíḋe"/>
            <p:cNvSpPr/>
            <p:nvPr/>
          </p:nvSpPr>
          <p:spPr bwMode="auto">
            <a:xfrm>
              <a:off x="10347" y="6549"/>
              <a:ext cx="194" cy="2"/>
            </a:xfrm>
            <a:custGeom>
              <a:avLst/>
              <a:gdLst>
                <a:gd name="T0" fmla="*/ 164 w 181"/>
                <a:gd name="T1" fmla="*/ 0 h 2"/>
                <a:gd name="T2" fmla="*/ 0 w 181"/>
                <a:gd name="T3" fmla="*/ 0 h 2"/>
                <a:gd name="T4" fmla="*/ 0 w 181"/>
                <a:gd name="T5" fmla="*/ 2 h 2"/>
                <a:gd name="T6" fmla="*/ 181 w 181"/>
                <a:gd name="T7" fmla="*/ 2 h 2"/>
                <a:gd name="T8" fmla="*/ 162 w 181"/>
                <a:gd name="T9" fmla="*/ 2 h 2"/>
                <a:gd name="T10" fmla="*/ 164 w 18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1" y="2"/>
                  </a:lnTo>
                  <a:lnTo>
                    <a:pt x="162" y="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îśḷíḓe"/>
            <p:cNvSpPr/>
            <p:nvPr/>
          </p:nvSpPr>
          <p:spPr bwMode="auto">
            <a:xfrm>
              <a:off x="10347" y="6549"/>
              <a:ext cx="194" cy="2"/>
            </a:xfrm>
            <a:custGeom>
              <a:avLst/>
              <a:gdLst>
                <a:gd name="T0" fmla="*/ 164 w 181"/>
                <a:gd name="T1" fmla="*/ 0 h 2"/>
                <a:gd name="T2" fmla="*/ 0 w 181"/>
                <a:gd name="T3" fmla="*/ 0 h 2"/>
                <a:gd name="T4" fmla="*/ 0 w 181"/>
                <a:gd name="T5" fmla="*/ 2 h 2"/>
                <a:gd name="T6" fmla="*/ 181 w 181"/>
                <a:gd name="T7" fmla="*/ 2 h 2"/>
                <a:gd name="T8" fmla="*/ 162 w 181"/>
                <a:gd name="T9" fmla="*/ 2 h 2"/>
                <a:gd name="T10" fmla="*/ 164 w 18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1" y="2"/>
                  </a:lnTo>
                  <a:lnTo>
                    <a:pt x="162" y="2"/>
                  </a:lnTo>
                  <a:lnTo>
                    <a:pt x="164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5" name="iṣḷiḑe"/>
            <p:cNvSpPr/>
            <p:nvPr/>
          </p:nvSpPr>
          <p:spPr bwMode="auto">
            <a:xfrm>
              <a:off x="10347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1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64 w 181"/>
                <a:gd name="T9" fmla="*/ 131 h 131"/>
                <a:gd name="T10" fmla="*/ 181 w 181"/>
                <a:gd name="T11" fmla="*/ 115 h 131"/>
                <a:gd name="T12" fmla="*/ 181 w 181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1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1" y="11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6" name="íŝḷídé"/>
            <p:cNvSpPr/>
            <p:nvPr/>
          </p:nvSpPr>
          <p:spPr bwMode="auto">
            <a:xfrm>
              <a:off x="10347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1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64 w 181"/>
                <a:gd name="T9" fmla="*/ 131 h 131"/>
                <a:gd name="T10" fmla="*/ 181 w 181"/>
                <a:gd name="T11" fmla="*/ 115 h 131"/>
                <a:gd name="T12" fmla="*/ 181 w 181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1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1" y="115"/>
                  </a:lnTo>
                  <a:lnTo>
                    <a:pt x="181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íṧļiḋe"/>
            <p:cNvSpPr/>
            <p:nvPr/>
          </p:nvSpPr>
          <p:spPr bwMode="auto">
            <a:xfrm>
              <a:off x="10466" y="6328"/>
              <a:ext cx="75" cy="77"/>
            </a:xfrm>
            <a:custGeom>
              <a:avLst/>
              <a:gdLst>
                <a:gd name="T0" fmla="*/ 70 w 70"/>
                <a:gd name="T1" fmla="*/ 0 h 70"/>
                <a:gd name="T2" fmla="*/ 0 w 70"/>
                <a:gd name="T3" fmla="*/ 70 h 70"/>
                <a:gd name="T4" fmla="*/ 70 w 70"/>
                <a:gd name="T5" fmla="*/ 70 h 70"/>
                <a:gd name="T6" fmla="*/ 70 w 70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70" y="0"/>
                  </a:moveTo>
                  <a:lnTo>
                    <a:pt x="0" y="70"/>
                  </a:lnTo>
                  <a:lnTo>
                    <a:pt x="70" y="7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8" name="íṩliḓê"/>
            <p:cNvSpPr/>
            <p:nvPr/>
          </p:nvSpPr>
          <p:spPr bwMode="auto">
            <a:xfrm>
              <a:off x="10466" y="6328"/>
              <a:ext cx="75" cy="77"/>
            </a:xfrm>
            <a:custGeom>
              <a:avLst/>
              <a:gdLst>
                <a:gd name="T0" fmla="*/ 70 w 70"/>
                <a:gd name="T1" fmla="*/ 0 h 70"/>
                <a:gd name="T2" fmla="*/ 0 w 70"/>
                <a:gd name="T3" fmla="*/ 70 h 70"/>
                <a:gd name="T4" fmla="*/ 70 w 70"/>
                <a:gd name="T5" fmla="*/ 70 h 70"/>
                <a:gd name="T6" fmla="*/ 70 w 70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70" y="0"/>
                  </a:moveTo>
                  <a:lnTo>
                    <a:pt x="0" y="70"/>
                  </a:lnTo>
                  <a:lnTo>
                    <a:pt x="70" y="70"/>
                  </a:lnTo>
                  <a:lnTo>
                    <a:pt x="70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9" name="ïṩlíďe"/>
            <p:cNvSpPr/>
            <p:nvPr/>
          </p:nvSpPr>
          <p:spPr bwMode="auto">
            <a:xfrm>
              <a:off x="10326" y="6549"/>
              <a:ext cx="22" cy="2"/>
            </a:xfrm>
            <a:custGeom>
              <a:avLst/>
              <a:gdLst>
                <a:gd name="T0" fmla="*/ 20 w 20"/>
                <a:gd name="T1" fmla="*/ 0 h 2"/>
                <a:gd name="T2" fmla="*/ 3 w 20"/>
                <a:gd name="T3" fmla="*/ 0 h 2"/>
                <a:gd name="T4" fmla="*/ 0 w 20"/>
                <a:gd name="T5" fmla="*/ 2 h 2"/>
                <a:gd name="T6" fmla="*/ 20 w 20"/>
                <a:gd name="T7" fmla="*/ 2 h 2"/>
                <a:gd name="T8" fmla="*/ 20 w 2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">
                  <a:moveTo>
                    <a:pt x="20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0" name="îşļïḍè"/>
            <p:cNvSpPr/>
            <p:nvPr/>
          </p:nvSpPr>
          <p:spPr bwMode="auto">
            <a:xfrm>
              <a:off x="10326" y="6549"/>
              <a:ext cx="22" cy="2"/>
            </a:xfrm>
            <a:custGeom>
              <a:avLst/>
              <a:gdLst>
                <a:gd name="T0" fmla="*/ 20 w 20"/>
                <a:gd name="T1" fmla="*/ 0 h 2"/>
                <a:gd name="T2" fmla="*/ 3 w 20"/>
                <a:gd name="T3" fmla="*/ 0 h 2"/>
                <a:gd name="T4" fmla="*/ 0 w 20"/>
                <a:gd name="T5" fmla="*/ 2 h 2"/>
                <a:gd name="T6" fmla="*/ 20 w 20"/>
                <a:gd name="T7" fmla="*/ 2 h 2"/>
                <a:gd name="T8" fmla="*/ 20 w 2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">
                  <a:moveTo>
                    <a:pt x="20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0" y="2"/>
                  </a:lnTo>
                  <a:lnTo>
                    <a:pt x="20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1" name="iṡḷiḍé"/>
            <p:cNvSpPr/>
            <p:nvPr/>
          </p:nvSpPr>
          <p:spPr bwMode="auto">
            <a:xfrm>
              <a:off x="10328" y="6531"/>
              <a:ext cx="18" cy="18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16 h 16"/>
                <a:gd name="T4" fmla="*/ 17 w 17"/>
                <a:gd name="T5" fmla="*/ 16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2" name="îSḻîḋè"/>
            <p:cNvSpPr/>
            <p:nvPr/>
          </p:nvSpPr>
          <p:spPr bwMode="auto">
            <a:xfrm>
              <a:off x="10328" y="6531"/>
              <a:ext cx="18" cy="18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16 h 16"/>
                <a:gd name="T4" fmla="*/ 17 w 17"/>
                <a:gd name="T5" fmla="*/ 16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3" name="íṣ1ïďè"/>
            <p:cNvSpPr/>
            <p:nvPr/>
          </p:nvSpPr>
          <p:spPr bwMode="auto">
            <a:xfrm>
              <a:off x="10250" y="6283"/>
              <a:ext cx="299" cy="324"/>
            </a:xfrm>
            <a:custGeom>
              <a:avLst/>
              <a:gdLst>
                <a:gd name="T0" fmla="*/ 22 w 236"/>
                <a:gd name="T1" fmla="*/ 236 h 251"/>
                <a:gd name="T2" fmla="*/ 17 w 236"/>
                <a:gd name="T3" fmla="*/ 232 h 251"/>
                <a:gd name="T4" fmla="*/ 15 w 236"/>
                <a:gd name="T5" fmla="*/ 178 h 251"/>
                <a:gd name="T6" fmla="*/ 160 w 236"/>
                <a:gd name="T7" fmla="*/ 17 h 251"/>
                <a:gd name="T8" fmla="*/ 214 w 236"/>
                <a:gd name="T9" fmla="*/ 15 h 251"/>
                <a:gd name="T10" fmla="*/ 219 w 236"/>
                <a:gd name="T11" fmla="*/ 19 h 251"/>
                <a:gd name="T12" fmla="*/ 222 w 236"/>
                <a:gd name="T13" fmla="*/ 74 h 251"/>
                <a:gd name="T14" fmla="*/ 76 w 236"/>
                <a:gd name="T15" fmla="*/ 234 h 251"/>
                <a:gd name="T16" fmla="*/ 22 w 236"/>
                <a:gd name="T17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51">
                  <a:moveTo>
                    <a:pt x="22" y="236"/>
                  </a:moveTo>
                  <a:cubicBezTo>
                    <a:pt x="17" y="232"/>
                    <a:pt x="17" y="232"/>
                    <a:pt x="17" y="232"/>
                  </a:cubicBezTo>
                  <a:cubicBezTo>
                    <a:pt x="1" y="218"/>
                    <a:pt x="0" y="193"/>
                    <a:pt x="15" y="178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75" y="2"/>
                    <a:pt x="199" y="0"/>
                    <a:pt x="214" y="15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35" y="34"/>
                    <a:pt x="236" y="58"/>
                    <a:pt x="222" y="74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62" y="249"/>
                    <a:pt x="38" y="251"/>
                    <a:pt x="22" y="23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" name="î$ḷïde"/>
            <p:cNvSpPr/>
            <p:nvPr/>
          </p:nvSpPr>
          <p:spPr bwMode="auto">
            <a:xfrm>
              <a:off x="10541" y="6549"/>
              <a:ext cx="193" cy="2"/>
            </a:xfrm>
            <a:custGeom>
              <a:avLst/>
              <a:gdLst>
                <a:gd name="T0" fmla="*/ 164 w 180"/>
                <a:gd name="T1" fmla="*/ 0 h 2"/>
                <a:gd name="T2" fmla="*/ 0 w 180"/>
                <a:gd name="T3" fmla="*/ 0 h 2"/>
                <a:gd name="T4" fmla="*/ 0 w 180"/>
                <a:gd name="T5" fmla="*/ 2 h 2"/>
                <a:gd name="T6" fmla="*/ 180 w 180"/>
                <a:gd name="T7" fmla="*/ 2 h 2"/>
                <a:gd name="T8" fmla="*/ 162 w 180"/>
                <a:gd name="T9" fmla="*/ 2 h 2"/>
                <a:gd name="T10" fmla="*/ 164 w 18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0" y="2"/>
                  </a:lnTo>
                  <a:lnTo>
                    <a:pt x="162" y="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5" name="îşḷîḓe"/>
            <p:cNvSpPr/>
            <p:nvPr/>
          </p:nvSpPr>
          <p:spPr bwMode="auto">
            <a:xfrm>
              <a:off x="10541" y="6549"/>
              <a:ext cx="193" cy="2"/>
            </a:xfrm>
            <a:custGeom>
              <a:avLst/>
              <a:gdLst>
                <a:gd name="T0" fmla="*/ 164 w 180"/>
                <a:gd name="T1" fmla="*/ 0 h 2"/>
                <a:gd name="T2" fmla="*/ 0 w 180"/>
                <a:gd name="T3" fmla="*/ 0 h 2"/>
                <a:gd name="T4" fmla="*/ 0 w 180"/>
                <a:gd name="T5" fmla="*/ 2 h 2"/>
                <a:gd name="T6" fmla="*/ 180 w 180"/>
                <a:gd name="T7" fmla="*/ 2 h 2"/>
                <a:gd name="T8" fmla="*/ 162 w 180"/>
                <a:gd name="T9" fmla="*/ 2 h 2"/>
                <a:gd name="T10" fmla="*/ 164 w 180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2">
                  <a:moveTo>
                    <a:pt x="1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80" y="2"/>
                  </a:lnTo>
                  <a:lnTo>
                    <a:pt x="162" y="2"/>
                  </a:lnTo>
                  <a:lnTo>
                    <a:pt x="164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6" name="iṩliďê"/>
            <p:cNvSpPr/>
            <p:nvPr/>
          </p:nvSpPr>
          <p:spPr bwMode="auto">
            <a:xfrm>
              <a:off x="10541" y="6405"/>
              <a:ext cx="193" cy="143"/>
            </a:xfrm>
            <a:custGeom>
              <a:avLst/>
              <a:gdLst>
                <a:gd name="T0" fmla="*/ 180 w 180"/>
                <a:gd name="T1" fmla="*/ 0 h 131"/>
                <a:gd name="T2" fmla="*/ 111 w 180"/>
                <a:gd name="T3" fmla="*/ 0 h 131"/>
                <a:gd name="T4" fmla="*/ 0 w 180"/>
                <a:gd name="T5" fmla="*/ 115 h 131"/>
                <a:gd name="T6" fmla="*/ 0 w 180"/>
                <a:gd name="T7" fmla="*/ 131 h 131"/>
                <a:gd name="T8" fmla="*/ 164 w 180"/>
                <a:gd name="T9" fmla="*/ 131 h 131"/>
                <a:gd name="T10" fmla="*/ 180 w 180"/>
                <a:gd name="T11" fmla="*/ 115 h 131"/>
                <a:gd name="T12" fmla="*/ 180 w 180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31">
                  <a:moveTo>
                    <a:pt x="180" y="0"/>
                  </a:moveTo>
                  <a:lnTo>
                    <a:pt x="111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0" y="115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7" name="íś1îḋê"/>
            <p:cNvSpPr/>
            <p:nvPr/>
          </p:nvSpPr>
          <p:spPr bwMode="auto">
            <a:xfrm>
              <a:off x="10541" y="6405"/>
              <a:ext cx="193" cy="143"/>
            </a:xfrm>
            <a:custGeom>
              <a:avLst/>
              <a:gdLst>
                <a:gd name="T0" fmla="*/ 180 w 180"/>
                <a:gd name="T1" fmla="*/ 0 h 131"/>
                <a:gd name="T2" fmla="*/ 111 w 180"/>
                <a:gd name="T3" fmla="*/ 0 h 131"/>
                <a:gd name="T4" fmla="*/ 0 w 180"/>
                <a:gd name="T5" fmla="*/ 115 h 131"/>
                <a:gd name="T6" fmla="*/ 0 w 180"/>
                <a:gd name="T7" fmla="*/ 131 h 131"/>
                <a:gd name="T8" fmla="*/ 164 w 180"/>
                <a:gd name="T9" fmla="*/ 131 h 131"/>
                <a:gd name="T10" fmla="*/ 180 w 180"/>
                <a:gd name="T11" fmla="*/ 115 h 131"/>
                <a:gd name="T12" fmla="*/ 180 w 180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31">
                  <a:moveTo>
                    <a:pt x="180" y="0"/>
                  </a:moveTo>
                  <a:lnTo>
                    <a:pt x="111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64" y="131"/>
                  </a:lnTo>
                  <a:lnTo>
                    <a:pt x="180" y="115"/>
                  </a:lnTo>
                  <a:lnTo>
                    <a:pt x="180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8" name="ïṡlïdè"/>
            <p:cNvSpPr/>
            <p:nvPr/>
          </p:nvSpPr>
          <p:spPr bwMode="auto">
            <a:xfrm>
              <a:off x="10660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9" name="iṧ1idè"/>
            <p:cNvSpPr/>
            <p:nvPr/>
          </p:nvSpPr>
          <p:spPr bwMode="auto">
            <a:xfrm>
              <a:off x="10660" y="6328"/>
              <a:ext cx="74" cy="77"/>
            </a:xfrm>
            <a:custGeom>
              <a:avLst/>
              <a:gdLst>
                <a:gd name="T0" fmla="*/ 69 w 69"/>
                <a:gd name="T1" fmla="*/ 0 h 70"/>
                <a:gd name="T2" fmla="*/ 0 w 69"/>
                <a:gd name="T3" fmla="*/ 70 h 70"/>
                <a:gd name="T4" fmla="*/ 69 w 69"/>
                <a:gd name="T5" fmla="*/ 70 h 70"/>
                <a:gd name="T6" fmla="*/ 69 w 69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0">
                  <a:moveTo>
                    <a:pt x="69" y="0"/>
                  </a:moveTo>
                  <a:lnTo>
                    <a:pt x="0" y="70"/>
                  </a:lnTo>
                  <a:lnTo>
                    <a:pt x="69" y="70"/>
                  </a:lnTo>
                  <a:lnTo>
                    <a:pt x="6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0" name="î$lîḋè"/>
            <p:cNvSpPr/>
            <p:nvPr/>
          </p:nvSpPr>
          <p:spPr bwMode="auto">
            <a:xfrm>
              <a:off x="10521" y="6549"/>
              <a:ext cx="21" cy="2"/>
            </a:xfrm>
            <a:custGeom>
              <a:avLst/>
              <a:gdLst>
                <a:gd name="T0" fmla="*/ 19 w 19"/>
                <a:gd name="T1" fmla="*/ 0 h 2"/>
                <a:gd name="T2" fmla="*/ 2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19 w 1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19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9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1" name="ï$lïḍé"/>
            <p:cNvSpPr/>
            <p:nvPr/>
          </p:nvSpPr>
          <p:spPr bwMode="auto">
            <a:xfrm>
              <a:off x="10521" y="6549"/>
              <a:ext cx="21" cy="2"/>
            </a:xfrm>
            <a:custGeom>
              <a:avLst/>
              <a:gdLst>
                <a:gd name="T0" fmla="*/ 19 w 19"/>
                <a:gd name="T1" fmla="*/ 0 h 2"/>
                <a:gd name="T2" fmla="*/ 2 w 19"/>
                <a:gd name="T3" fmla="*/ 0 h 2"/>
                <a:gd name="T4" fmla="*/ 0 w 19"/>
                <a:gd name="T5" fmla="*/ 2 h 2"/>
                <a:gd name="T6" fmla="*/ 19 w 19"/>
                <a:gd name="T7" fmla="*/ 2 h 2"/>
                <a:gd name="T8" fmla="*/ 19 w 19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">
                  <a:moveTo>
                    <a:pt x="19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9" y="2"/>
                  </a:lnTo>
                  <a:lnTo>
                    <a:pt x="19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2" name="i$ḷíḍé"/>
            <p:cNvSpPr/>
            <p:nvPr/>
          </p:nvSpPr>
          <p:spPr bwMode="auto">
            <a:xfrm>
              <a:off x="10522" y="6531"/>
              <a:ext cx="18" cy="18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16 h 16"/>
                <a:gd name="T4" fmla="*/ 17 w 17"/>
                <a:gd name="T5" fmla="*/ 16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3" name="ísḻidê"/>
            <p:cNvSpPr/>
            <p:nvPr/>
          </p:nvSpPr>
          <p:spPr bwMode="auto">
            <a:xfrm>
              <a:off x="10522" y="6531"/>
              <a:ext cx="18" cy="18"/>
            </a:xfrm>
            <a:custGeom>
              <a:avLst/>
              <a:gdLst>
                <a:gd name="T0" fmla="*/ 17 w 17"/>
                <a:gd name="T1" fmla="*/ 0 h 16"/>
                <a:gd name="T2" fmla="*/ 0 w 17"/>
                <a:gd name="T3" fmla="*/ 16 h 16"/>
                <a:gd name="T4" fmla="*/ 17 w 17"/>
                <a:gd name="T5" fmla="*/ 16 h 16"/>
                <a:gd name="T6" fmla="*/ 17 w 1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" name="ïşḻíḍê"/>
            <p:cNvSpPr/>
            <p:nvPr/>
          </p:nvSpPr>
          <p:spPr bwMode="auto">
            <a:xfrm>
              <a:off x="10444" y="6283"/>
              <a:ext cx="300" cy="324"/>
            </a:xfrm>
            <a:custGeom>
              <a:avLst/>
              <a:gdLst>
                <a:gd name="T0" fmla="*/ 21 w 236"/>
                <a:gd name="T1" fmla="*/ 236 h 251"/>
                <a:gd name="T2" fmla="*/ 16 w 236"/>
                <a:gd name="T3" fmla="*/ 232 h 251"/>
                <a:gd name="T4" fmla="*/ 14 w 236"/>
                <a:gd name="T5" fmla="*/ 178 h 251"/>
                <a:gd name="T6" fmla="*/ 160 w 236"/>
                <a:gd name="T7" fmla="*/ 17 h 251"/>
                <a:gd name="T8" fmla="*/ 214 w 236"/>
                <a:gd name="T9" fmla="*/ 15 h 251"/>
                <a:gd name="T10" fmla="*/ 219 w 236"/>
                <a:gd name="T11" fmla="*/ 19 h 251"/>
                <a:gd name="T12" fmla="*/ 221 w 236"/>
                <a:gd name="T13" fmla="*/ 74 h 251"/>
                <a:gd name="T14" fmla="*/ 76 w 236"/>
                <a:gd name="T15" fmla="*/ 234 h 251"/>
                <a:gd name="T16" fmla="*/ 21 w 236"/>
                <a:gd name="T17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51">
                  <a:moveTo>
                    <a:pt x="21" y="236"/>
                  </a:moveTo>
                  <a:cubicBezTo>
                    <a:pt x="16" y="232"/>
                    <a:pt x="16" y="232"/>
                    <a:pt x="16" y="232"/>
                  </a:cubicBezTo>
                  <a:cubicBezTo>
                    <a:pt x="1" y="218"/>
                    <a:pt x="0" y="193"/>
                    <a:pt x="14" y="178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74" y="2"/>
                    <a:pt x="198" y="0"/>
                    <a:pt x="214" y="15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34" y="34"/>
                    <a:pt x="236" y="58"/>
                    <a:pt x="221" y="74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61" y="249"/>
                    <a:pt x="37" y="251"/>
                    <a:pt x="21" y="23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5" name="ïSľiḑé"/>
            <p:cNvSpPr/>
            <p:nvPr/>
          </p:nvSpPr>
          <p:spPr bwMode="auto">
            <a:xfrm>
              <a:off x="10734" y="6549"/>
              <a:ext cx="194" cy="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6" name="îšḻîḑe"/>
            <p:cNvSpPr/>
            <p:nvPr/>
          </p:nvSpPr>
          <p:spPr bwMode="auto">
            <a:xfrm>
              <a:off x="10734" y="6549"/>
              <a:ext cx="194" cy="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7" name="íşḻîḑê"/>
            <p:cNvSpPr/>
            <p:nvPr/>
          </p:nvSpPr>
          <p:spPr bwMode="auto">
            <a:xfrm>
              <a:off x="10734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3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81 w 181"/>
                <a:gd name="T9" fmla="*/ 131 h 131"/>
                <a:gd name="T10" fmla="*/ 181 w 181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3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81" y="131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8" name="îṧľíďe"/>
            <p:cNvSpPr/>
            <p:nvPr/>
          </p:nvSpPr>
          <p:spPr bwMode="auto">
            <a:xfrm>
              <a:off x="10734" y="6405"/>
              <a:ext cx="194" cy="143"/>
            </a:xfrm>
            <a:custGeom>
              <a:avLst/>
              <a:gdLst>
                <a:gd name="T0" fmla="*/ 181 w 181"/>
                <a:gd name="T1" fmla="*/ 0 h 131"/>
                <a:gd name="T2" fmla="*/ 113 w 181"/>
                <a:gd name="T3" fmla="*/ 0 h 131"/>
                <a:gd name="T4" fmla="*/ 0 w 181"/>
                <a:gd name="T5" fmla="*/ 115 h 131"/>
                <a:gd name="T6" fmla="*/ 0 w 181"/>
                <a:gd name="T7" fmla="*/ 131 h 131"/>
                <a:gd name="T8" fmla="*/ 181 w 181"/>
                <a:gd name="T9" fmla="*/ 131 h 131"/>
                <a:gd name="T10" fmla="*/ 181 w 181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31">
                  <a:moveTo>
                    <a:pt x="181" y="0"/>
                  </a:moveTo>
                  <a:lnTo>
                    <a:pt x="113" y="0"/>
                  </a:lnTo>
                  <a:lnTo>
                    <a:pt x="0" y="115"/>
                  </a:lnTo>
                  <a:lnTo>
                    <a:pt x="0" y="131"/>
                  </a:lnTo>
                  <a:lnTo>
                    <a:pt x="181" y="131"/>
                  </a:lnTo>
                  <a:lnTo>
                    <a:pt x="181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9" name="íṣ1íḑè"/>
            <p:cNvSpPr/>
            <p:nvPr/>
          </p:nvSpPr>
          <p:spPr bwMode="auto">
            <a:xfrm>
              <a:off x="10855" y="6328"/>
              <a:ext cx="72" cy="77"/>
            </a:xfrm>
            <a:custGeom>
              <a:avLst/>
              <a:gdLst>
                <a:gd name="T0" fmla="*/ 68 w 68"/>
                <a:gd name="T1" fmla="*/ 0 h 70"/>
                <a:gd name="T2" fmla="*/ 0 w 68"/>
                <a:gd name="T3" fmla="*/ 70 h 70"/>
                <a:gd name="T4" fmla="*/ 68 w 68"/>
                <a:gd name="T5" fmla="*/ 70 h 70"/>
                <a:gd name="T6" fmla="*/ 68 w 68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70">
                  <a:moveTo>
                    <a:pt x="68" y="0"/>
                  </a:moveTo>
                  <a:lnTo>
                    <a:pt x="0" y="70"/>
                  </a:lnTo>
                  <a:lnTo>
                    <a:pt x="68" y="7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0" name="îṣḷíďè"/>
            <p:cNvSpPr/>
            <p:nvPr/>
          </p:nvSpPr>
          <p:spPr bwMode="auto">
            <a:xfrm>
              <a:off x="10855" y="6328"/>
              <a:ext cx="72" cy="77"/>
            </a:xfrm>
            <a:custGeom>
              <a:avLst/>
              <a:gdLst>
                <a:gd name="T0" fmla="*/ 68 w 68"/>
                <a:gd name="T1" fmla="*/ 0 h 70"/>
                <a:gd name="T2" fmla="*/ 0 w 68"/>
                <a:gd name="T3" fmla="*/ 70 h 70"/>
                <a:gd name="T4" fmla="*/ 68 w 68"/>
                <a:gd name="T5" fmla="*/ 70 h 70"/>
                <a:gd name="T6" fmla="*/ 68 w 68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70">
                  <a:moveTo>
                    <a:pt x="68" y="0"/>
                  </a:moveTo>
                  <a:lnTo>
                    <a:pt x="0" y="70"/>
                  </a:lnTo>
                  <a:lnTo>
                    <a:pt x="68" y="70"/>
                  </a:lnTo>
                  <a:lnTo>
                    <a:pt x="68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1" name="í$ļiḓé"/>
            <p:cNvSpPr/>
            <p:nvPr/>
          </p:nvSpPr>
          <p:spPr bwMode="auto">
            <a:xfrm>
              <a:off x="10715" y="6549"/>
              <a:ext cx="20" cy="2"/>
            </a:xfrm>
            <a:custGeom>
              <a:avLst/>
              <a:gdLst>
                <a:gd name="T0" fmla="*/ 18 w 18"/>
                <a:gd name="T1" fmla="*/ 0 h 2"/>
                <a:gd name="T2" fmla="*/ 2 w 18"/>
                <a:gd name="T3" fmla="*/ 0 h 2"/>
                <a:gd name="T4" fmla="*/ 0 w 18"/>
                <a:gd name="T5" fmla="*/ 2 h 2"/>
                <a:gd name="T6" fmla="*/ 18 w 18"/>
                <a:gd name="T7" fmla="*/ 2 h 2"/>
                <a:gd name="T8" fmla="*/ 18 w 1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2" name="îŝľîḑe"/>
            <p:cNvSpPr/>
            <p:nvPr/>
          </p:nvSpPr>
          <p:spPr bwMode="auto">
            <a:xfrm>
              <a:off x="10715" y="6549"/>
              <a:ext cx="20" cy="2"/>
            </a:xfrm>
            <a:custGeom>
              <a:avLst/>
              <a:gdLst>
                <a:gd name="T0" fmla="*/ 18 w 18"/>
                <a:gd name="T1" fmla="*/ 0 h 2"/>
                <a:gd name="T2" fmla="*/ 2 w 18"/>
                <a:gd name="T3" fmla="*/ 0 h 2"/>
                <a:gd name="T4" fmla="*/ 0 w 18"/>
                <a:gd name="T5" fmla="*/ 2 h 2"/>
                <a:gd name="T6" fmla="*/ 18 w 18"/>
                <a:gd name="T7" fmla="*/ 2 h 2"/>
                <a:gd name="T8" fmla="*/ 18 w 1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18" y="2"/>
                  </a:lnTo>
                  <a:lnTo>
                    <a:pt x="18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3" name="ïṡľiḓé"/>
            <p:cNvSpPr/>
            <p:nvPr/>
          </p:nvSpPr>
          <p:spPr bwMode="auto">
            <a:xfrm>
              <a:off x="10716" y="6531"/>
              <a:ext cx="17" cy="18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16 h 16"/>
                <a:gd name="T4" fmla="*/ 16 w 16"/>
                <a:gd name="T5" fmla="*/ 16 h 16"/>
                <a:gd name="T6" fmla="*/ 16 w 16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" name="îṣlíḑe"/>
            <p:cNvSpPr/>
            <p:nvPr/>
          </p:nvSpPr>
          <p:spPr bwMode="auto">
            <a:xfrm>
              <a:off x="10716" y="6531"/>
              <a:ext cx="17" cy="18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16 h 16"/>
                <a:gd name="T4" fmla="*/ 16 w 16"/>
                <a:gd name="T5" fmla="*/ 16 h 16"/>
                <a:gd name="T6" fmla="*/ 16 w 16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5" name="îSlîde"/>
            <p:cNvSpPr/>
            <p:nvPr/>
          </p:nvSpPr>
          <p:spPr bwMode="auto">
            <a:xfrm>
              <a:off x="10638" y="6283"/>
              <a:ext cx="299" cy="324"/>
            </a:xfrm>
            <a:custGeom>
              <a:avLst/>
              <a:gdLst>
                <a:gd name="T0" fmla="*/ 22 w 236"/>
                <a:gd name="T1" fmla="*/ 236 h 251"/>
                <a:gd name="T2" fmla="*/ 17 w 236"/>
                <a:gd name="T3" fmla="*/ 232 h 251"/>
                <a:gd name="T4" fmla="*/ 14 w 236"/>
                <a:gd name="T5" fmla="*/ 178 h 251"/>
                <a:gd name="T6" fmla="*/ 160 w 236"/>
                <a:gd name="T7" fmla="*/ 17 h 251"/>
                <a:gd name="T8" fmla="*/ 214 w 236"/>
                <a:gd name="T9" fmla="*/ 15 h 251"/>
                <a:gd name="T10" fmla="*/ 219 w 236"/>
                <a:gd name="T11" fmla="*/ 19 h 251"/>
                <a:gd name="T12" fmla="*/ 222 w 236"/>
                <a:gd name="T13" fmla="*/ 74 h 251"/>
                <a:gd name="T14" fmla="*/ 76 w 236"/>
                <a:gd name="T15" fmla="*/ 234 h 251"/>
                <a:gd name="T16" fmla="*/ 22 w 236"/>
                <a:gd name="T17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51">
                  <a:moveTo>
                    <a:pt x="22" y="236"/>
                  </a:moveTo>
                  <a:cubicBezTo>
                    <a:pt x="17" y="232"/>
                    <a:pt x="17" y="232"/>
                    <a:pt x="17" y="232"/>
                  </a:cubicBezTo>
                  <a:cubicBezTo>
                    <a:pt x="1" y="218"/>
                    <a:pt x="0" y="193"/>
                    <a:pt x="14" y="178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74" y="2"/>
                    <a:pt x="198" y="0"/>
                    <a:pt x="214" y="15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235" y="34"/>
                    <a:pt x="236" y="58"/>
                    <a:pt x="222" y="74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62" y="249"/>
                    <a:pt x="37" y="251"/>
                    <a:pt x="22" y="23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6" name="ís1îḋè"/>
            <p:cNvSpPr/>
            <p:nvPr/>
          </p:nvSpPr>
          <p:spPr bwMode="auto">
            <a:xfrm>
              <a:off x="8361" y="4616"/>
              <a:ext cx="811" cy="830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7" name="iṩḻïḑe"/>
            <p:cNvSpPr/>
            <p:nvPr/>
          </p:nvSpPr>
          <p:spPr bwMode="auto">
            <a:xfrm>
              <a:off x="8483" y="4732"/>
              <a:ext cx="580" cy="592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8" name="îŝ1ïḓe"/>
            <p:cNvSpPr/>
            <p:nvPr/>
          </p:nvSpPr>
          <p:spPr bwMode="auto">
            <a:xfrm>
              <a:off x="7813" y="4869"/>
              <a:ext cx="2280" cy="1899"/>
            </a:xfrm>
            <a:custGeom>
              <a:avLst/>
              <a:gdLst>
                <a:gd name="T0" fmla="*/ 788 w 1802"/>
                <a:gd name="T1" fmla="*/ 1452 h 1469"/>
                <a:gd name="T2" fmla="*/ 570 w 1802"/>
                <a:gd name="T3" fmla="*/ 1394 h 1469"/>
                <a:gd name="T4" fmla="*/ 140 w 1802"/>
                <a:gd name="T5" fmla="*/ 1188 h 1469"/>
                <a:gd name="T6" fmla="*/ 3 w 1802"/>
                <a:gd name="T7" fmla="*/ 1014 h 1469"/>
                <a:gd name="T8" fmla="*/ 25 w 1802"/>
                <a:gd name="T9" fmla="*/ 931 h 1469"/>
                <a:gd name="T10" fmla="*/ 66 w 1802"/>
                <a:gd name="T11" fmla="*/ 883 h 1469"/>
                <a:gd name="T12" fmla="*/ 244 w 1802"/>
                <a:gd name="T13" fmla="*/ 767 h 1469"/>
                <a:gd name="T14" fmla="*/ 434 w 1802"/>
                <a:gd name="T15" fmla="*/ 653 h 1469"/>
                <a:gd name="T16" fmla="*/ 531 w 1802"/>
                <a:gd name="T17" fmla="*/ 553 h 1469"/>
                <a:gd name="T18" fmla="*/ 531 w 1802"/>
                <a:gd name="T19" fmla="*/ 550 h 1469"/>
                <a:gd name="T20" fmla="*/ 532 w 1802"/>
                <a:gd name="T21" fmla="*/ 547 h 1469"/>
                <a:gd name="T22" fmla="*/ 639 w 1802"/>
                <a:gd name="T23" fmla="*/ 122 h 1469"/>
                <a:gd name="T24" fmla="*/ 720 w 1802"/>
                <a:gd name="T25" fmla="*/ 15 h 1469"/>
                <a:gd name="T26" fmla="*/ 1400 w 1802"/>
                <a:gd name="T27" fmla="*/ 15 h 1469"/>
                <a:gd name="T28" fmla="*/ 1401 w 1802"/>
                <a:gd name="T29" fmla="*/ 15 h 1469"/>
                <a:gd name="T30" fmla="*/ 1413 w 1802"/>
                <a:gd name="T31" fmla="*/ 15 h 1469"/>
                <a:gd name="T32" fmla="*/ 1802 w 1802"/>
                <a:gd name="T33" fmla="*/ 404 h 1469"/>
                <a:gd name="T34" fmla="*/ 1682 w 1802"/>
                <a:gd name="T35" fmla="*/ 707 h 1469"/>
                <a:gd name="T36" fmla="*/ 1196 w 1802"/>
                <a:gd name="T37" fmla="*/ 1224 h 1469"/>
                <a:gd name="T38" fmla="*/ 788 w 1802"/>
                <a:gd name="T39" fmla="*/ 1452 h 1469"/>
                <a:gd name="T40" fmla="*/ 181 w 1802"/>
                <a:gd name="T41" fmla="*/ 1140 h 1469"/>
                <a:gd name="T42" fmla="*/ 595 w 1802"/>
                <a:gd name="T43" fmla="*/ 1349 h 1469"/>
                <a:gd name="T44" fmla="*/ 788 w 1802"/>
                <a:gd name="T45" fmla="*/ 1400 h 1469"/>
                <a:gd name="T46" fmla="*/ 1125 w 1802"/>
                <a:gd name="T47" fmla="*/ 1208 h 1469"/>
                <a:gd name="T48" fmla="*/ 1130 w 1802"/>
                <a:gd name="T49" fmla="*/ 1199 h 1469"/>
                <a:gd name="T50" fmla="*/ 1136 w 1802"/>
                <a:gd name="T51" fmla="*/ 1198 h 1469"/>
                <a:gd name="T52" fmla="*/ 1630 w 1802"/>
                <a:gd name="T53" fmla="*/ 661 h 1469"/>
                <a:gd name="T54" fmla="*/ 1631 w 1802"/>
                <a:gd name="T55" fmla="*/ 660 h 1469"/>
                <a:gd name="T56" fmla="*/ 1750 w 1802"/>
                <a:gd name="T57" fmla="*/ 404 h 1469"/>
                <a:gd name="T58" fmla="*/ 1413 w 1802"/>
                <a:gd name="T59" fmla="*/ 67 h 1469"/>
                <a:gd name="T60" fmla="*/ 1386 w 1802"/>
                <a:gd name="T61" fmla="*/ 69 h 1469"/>
                <a:gd name="T62" fmla="*/ 1368 w 1802"/>
                <a:gd name="T63" fmla="*/ 70 h 1469"/>
                <a:gd name="T64" fmla="*/ 1366 w 1802"/>
                <a:gd name="T65" fmla="*/ 67 h 1469"/>
                <a:gd name="T66" fmla="*/ 769 w 1802"/>
                <a:gd name="T67" fmla="*/ 64 h 1469"/>
                <a:gd name="T68" fmla="*/ 766 w 1802"/>
                <a:gd name="T69" fmla="*/ 63 h 1469"/>
                <a:gd name="T70" fmla="*/ 742 w 1802"/>
                <a:gd name="T71" fmla="*/ 63 h 1469"/>
                <a:gd name="T72" fmla="*/ 740 w 1802"/>
                <a:gd name="T73" fmla="*/ 64 h 1469"/>
                <a:gd name="T74" fmla="*/ 691 w 1802"/>
                <a:gd name="T75" fmla="*/ 125 h 1469"/>
                <a:gd name="T76" fmla="*/ 584 w 1802"/>
                <a:gd name="T77" fmla="*/ 557 h 1469"/>
                <a:gd name="T78" fmla="*/ 443 w 1802"/>
                <a:gd name="T79" fmla="*/ 712 h 1469"/>
                <a:gd name="T80" fmla="*/ 105 w 1802"/>
                <a:gd name="T81" fmla="*/ 919 h 1469"/>
                <a:gd name="T82" fmla="*/ 102 w 1802"/>
                <a:gd name="T83" fmla="*/ 921 h 1469"/>
                <a:gd name="T84" fmla="*/ 100 w 1802"/>
                <a:gd name="T85" fmla="*/ 923 h 1469"/>
                <a:gd name="T86" fmla="*/ 69 w 1802"/>
                <a:gd name="T87" fmla="*/ 959 h 1469"/>
                <a:gd name="T88" fmla="*/ 68 w 1802"/>
                <a:gd name="T89" fmla="*/ 962 h 1469"/>
                <a:gd name="T90" fmla="*/ 55 w 1802"/>
                <a:gd name="T91" fmla="*/ 1014 h 1469"/>
                <a:gd name="T92" fmla="*/ 161 w 1802"/>
                <a:gd name="T93" fmla="*/ 1129 h 1469"/>
                <a:gd name="T94" fmla="*/ 175 w 1802"/>
                <a:gd name="T95" fmla="*/ 1130 h 1469"/>
                <a:gd name="T96" fmla="*/ 181 w 1802"/>
                <a:gd name="T97" fmla="*/ 1140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02" h="1469">
                  <a:moveTo>
                    <a:pt x="788" y="1452"/>
                  </a:moveTo>
                  <a:cubicBezTo>
                    <a:pt x="712" y="1444"/>
                    <a:pt x="638" y="1430"/>
                    <a:pt x="570" y="1394"/>
                  </a:cubicBezTo>
                  <a:cubicBezTo>
                    <a:pt x="464" y="1339"/>
                    <a:pt x="140" y="1188"/>
                    <a:pt x="140" y="1188"/>
                  </a:cubicBezTo>
                  <a:cubicBezTo>
                    <a:pt x="51" y="1151"/>
                    <a:pt x="7" y="1096"/>
                    <a:pt x="3" y="1014"/>
                  </a:cubicBezTo>
                  <a:cubicBezTo>
                    <a:pt x="0" y="971"/>
                    <a:pt x="25" y="931"/>
                    <a:pt x="25" y="931"/>
                  </a:cubicBezTo>
                  <a:cubicBezTo>
                    <a:pt x="35" y="913"/>
                    <a:pt x="49" y="896"/>
                    <a:pt x="66" y="883"/>
                  </a:cubicBezTo>
                  <a:cubicBezTo>
                    <a:pt x="66" y="883"/>
                    <a:pt x="158" y="822"/>
                    <a:pt x="244" y="767"/>
                  </a:cubicBezTo>
                  <a:cubicBezTo>
                    <a:pt x="422" y="653"/>
                    <a:pt x="424" y="653"/>
                    <a:pt x="434" y="653"/>
                  </a:cubicBezTo>
                  <a:cubicBezTo>
                    <a:pt x="489" y="653"/>
                    <a:pt x="531" y="608"/>
                    <a:pt x="531" y="553"/>
                  </a:cubicBezTo>
                  <a:cubicBezTo>
                    <a:pt x="531" y="550"/>
                    <a:pt x="531" y="550"/>
                    <a:pt x="531" y="550"/>
                  </a:cubicBezTo>
                  <a:cubicBezTo>
                    <a:pt x="532" y="547"/>
                    <a:pt x="532" y="547"/>
                    <a:pt x="532" y="547"/>
                  </a:cubicBezTo>
                  <a:cubicBezTo>
                    <a:pt x="572" y="387"/>
                    <a:pt x="633" y="148"/>
                    <a:pt x="639" y="122"/>
                  </a:cubicBezTo>
                  <a:cubicBezTo>
                    <a:pt x="640" y="72"/>
                    <a:pt x="669" y="29"/>
                    <a:pt x="720" y="15"/>
                  </a:cubicBezTo>
                  <a:cubicBezTo>
                    <a:pt x="772" y="0"/>
                    <a:pt x="1400" y="15"/>
                    <a:pt x="1400" y="15"/>
                  </a:cubicBezTo>
                  <a:cubicBezTo>
                    <a:pt x="1401" y="15"/>
                    <a:pt x="1401" y="15"/>
                    <a:pt x="1401" y="15"/>
                  </a:cubicBezTo>
                  <a:cubicBezTo>
                    <a:pt x="1405" y="15"/>
                    <a:pt x="1409" y="15"/>
                    <a:pt x="1413" y="15"/>
                  </a:cubicBezTo>
                  <a:cubicBezTo>
                    <a:pt x="1628" y="15"/>
                    <a:pt x="1802" y="190"/>
                    <a:pt x="1802" y="404"/>
                  </a:cubicBezTo>
                  <a:cubicBezTo>
                    <a:pt x="1802" y="518"/>
                    <a:pt x="1760" y="625"/>
                    <a:pt x="1682" y="707"/>
                  </a:cubicBezTo>
                  <a:cubicBezTo>
                    <a:pt x="1561" y="835"/>
                    <a:pt x="1435" y="1001"/>
                    <a:pt x="1196" y="1224"/>
                  </a:cubicBezTo>
                  <a:cubicBezTo>
                    <a:pt x="1052" y="1358"/>
                    <a:pt x="962" y="1469"/>
                    <a:pt x="788" y="1452"/>
                  </a:cubicBezTo>
                  <a:moveTo>
                    <a:pt x="181" y="1140"/>
                  </a:moveTo>
                  <a:cubicBezTo>
                    <a:pt x="595" y="1349"/>
                    <a:pt x="595" y="1349"/>
                    <a:pt x="595" y="1349"/>
                  </a:cubicBezTo>
                  <a:cubicBezTo>
                    <a:pt x="654" y="1382"/>
                    <a:pt x="721" y="1400"/>
                    <a:pt x="788" y="1400"/>
                  </a:cubicBezTo>
                  <a:cubicBezTo>
                    <a:pt x="926" y="1400"/>
                    <a:pt x="1055" y="1326"/>
                    <a:pt x="1125" y="1208"/>
                  </a:cubicBezTo>
                  <a:cubicBezTo>
                    <a:pt x="1130" y="1199"/>
                    <a:pt x="1130" y="1199"/>
                    <a:pt x="1130" y="1199"/>
                  </a:cubicBezTo>
                  <a:cubicBezTo>
                    <a:pt x="1136" y="1198"/>
                    <a:pt x="1136" y="1198"/>
                    <a:pt x="1136" y="1198"/>
                  </a:cubicBezTo>
                  <a:cubicBezTo>
                    <a:pt x="1630" y="661"/>
                    <a:pt x="1630" y="661"/>
                    <a:pt x="1630" y="661"/>
                  </a:cubicBezTo>
                  <a:cubicBezTo>
                    <a:pt x="1631" y="660"/>
                    <a:pt x="1631" y="660"/>
                    <a:pt x="1631" y="660"/>
                  </a:cubicBezTo>
                  <a:cubicBezTo>
                    <a:pt x="1707" y="596"/>
                    <a:pt x="1750" y="503"/>
                    <a:pt x="1750" y="404"/>
                  </a:cubicBezTo>
                  <a:cubicBezTo>
                    <a:pt x="1750" y="218"/>
                    <a:pt x="1599" y="67"/>
                    <a:pt x="1413" y="67"/>
                  </a:cubicBezTo>
                  <a:cubicBezTo>
                    <a:pt x="1405" y="67"/>
                    <a:pt x="1396" y="68"/>
                    <a:pt x="1386" y="69"/>
                  </a:cubicBezTo>
                  <a:cubicBezTo>
                    <a:pt x="1368" y="70"/>
                    <a:pt x="1368" y="70"/>
                    <a:pt x="1368" y="70"/>
                  </a:cubicBezTo>
                  <a:cubicBezTo>
                    <a:pt x="1366" y="67"/>
                    <a:pt x="1366" y="67"/>
                    <a:pt x="1366" y="67"/>
                  </a:cubicBezTo>
                  <a:cubicBezTo>
                    <a:pt x="769" y="64"/>
                    <a:pt x="769" y="64"/>
                    <a:pt x="769" y="64"/>
                  </a:cubicBezTo>
                  <a:cubicBezTo>
                    <a:pt x="766" y="63"/>
                    <a:pt x="766" y="63"/>
                    <a:pt x="766" y="63"/>
                  </a:cubicBezTo>
                  <a:cubicBezTo>
                    <a:pt x="758" y="62"/>
                    <a:pt x="751" y="61"/>
                    <a:pt x="742" y="63"/>
                  </a:cubicBezTo>
                  <a:cubicBezTo>
                    <a:pt x="740" y="64"/>
                    <a:pt x="740" y="64"/>
                    <a:pt x="740" y="64"/>
                  </a:cubicBezTo>
                  <a:cubicBezTo>
                    <a:pt x="711" y="70"/>
                    <a:pt x="691" y="95"/>
                    <a:pt x="691" y="125"/>
                  </a:cubicBezTo>
                  <a:cubicBezTo>
                    <a:pt x="691" y="129"/>
                    <a:pt x="691" y="132"/>
                    <a:pt x="584" y="557"/>
                  </a:cubicBezTo>
                  <a:cubicBezTo>
                    <a:pt x="555" y="645"/>
                    <a:pt x="536" y="659"/>
                    <a:pt x="443" y="712"/>
                  </a:cubicBezTo>
                  <a:cubicBezTo>
                    <a:pt x="411" y="732"/>
                    <a:pt x="227" y="840"/>
                    <a:pt x="105" y="919"/>
                  </a:cubicBezTo>
                  <a:cubicBezTo>
                    <a:pt x="102" y="921"/>
                    <a:pt x="102" y="921"/>
                    <a:pt x="102" y="921"/>
                  </a:cubicBezTo>
                  <a:cubicBezTo>
                    <a:pt x="100" y="923"/>
                    <a:pt x="100" y="923"/>
                    <a:pt x="100" y="923"/>
                  </a:cubicBezTo>
                  <a:cubicBezTo>
                    <a:pt x="87" y="932"/>
                    <a:pt x="77" y="945"/>
                    <a:pt x="69" y="959"/>
                  </a:cubicBezTo>
                  <a:cubicBezTo>
                    <a:pt x="68" y="962"/>
                    <a:pt x="68" y="962"/>
                    <a:pt x="68" y="962"/>
                  </a:cubicBezTo>
                  <a:cubicBezTo>
                    <a:pt x="59" y="978"/>
                    <a:pt x="55" y="996"/>
                    <a:pt x="55" y="1014"/>
                  </a:cubicBezTo>
                  <a:cubicBezTo>
                    <a:pt x="55" y="1074"/>
                    <a:pt x="102" y="1124"/>
                    <a:pt x="161" y="1129"/>
                  </a:cubicBezTo>
                  <a:cubicBezTo>
                    <a:pt x="175" y="1130"/>
                    <a:pt x="175" y="1130"/>
                    <a:pt x="175" y="1130"/>
                  </a:cubicBezTo>
                  <a:cubicBezTo>
                    <a:pt x="181" y="1140"/>
                    <a:pt x="181" y="1140"/>
                    <a:pt x="181" y="1140"/>
                  </a:cubicBezTo>
                </a:path>
              </a:pathLst>
            </a:custGeom>
            <a:solidFill>
              <a:srgbClr val="3A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9" name="iṡḷiḓè"/>
            <p:cNvSpPr/>
            <p:nvPr/>
          </p:nvSpPr>
          <p:spPr bwMode="auto">
            <a:xfrm>
              <a:off x="8201" y="5423"/>
              <a:ext cx="316" cy="323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0" name="işļîḑê"/>
            <p:cNvSpPr/>
            <p:nvPr/>
          </p:nvSpPr>
          <p:spPr bwMode="auto">
            <a:xfrm>
              <a:off x="8248" y="5469"/>
              <a:ext cx="226" cy="232"/>
            </a:xfrm>
            <a:prstGeom prst="ellipse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1" name="isļíḋè"/>
            <p:cNvSpPr/>
            <p:nvPr/>
          </p:nvSpPr>
          <p:spPr bwMode="auto">
            <a:xfrm>
              <a:off x="8283" y="5634"/>
              <a:ext cx="1057" cy="1079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2" name="i$lïďè"/>
            <p:cNvSpPr/>
            <p:nvPr/>
          </p:nvSpPr>
          <p:spPr bwMode="auto">
            <a:xfrm>
              <a:off x="8434" y="5786"/>
              <a:ext cx="757" cy="772"/>
            </a:xfrm>
            <a:prstGeom prst="ellipse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3" name="îŝ1ïďê"/>
            <p:cNvSpPr/>
            <p:nvPr/>
          </p:nvSpPr>
          <p:spPr bwMode="auto">
            <a:xfrm>
              <a:off x="8434" y="5786"/>
              <a:ext cx="385" cy="392"/>
            </a:xfrm>
            <a:custGeom>
              <a:avLst/>
              <a:gdLst>
                <a:gd name="T0" fmla="*/ 0 w 304"/>
                <a:gd name="T1" fmla="*/ 303 h 303"/>
                <a:gd name="T2" fmla="*/ 0 w 304"/>
                <a:gd name="T3" fmla="*/ 303 h 303"/>
                <a:gd name="T4" fmla="*/ 0 w 304"/>
                <a:gd name="T5" fmla="*/ 303 h 303"/>
                <a:gd name="T6" fmla="*/ 0 w 304"/>
                <a:gd name="T7" fmla="*/ 303 h 303"/>
                <a:gd name="T8" fmla="*/ 0 w 304"/>
                <a:gd name="T9" fmla="*/ 303 h 303"/>
                <a:gd name="T10" fmla="*/ 0 w 304"/>
                <a:gd name="T11" fmla="*/ 303 h 303"/>
                <a:gd name="T12" fmla="*/ 0 w 304"/>
                <a:gd name="T13" fmla="*/ 302 h 303"/>
                <a:gd name="T14" fmla="*/ 0 w 304"/>
                <a:gd name="T15" fmla="*/ 302 h 303"/>
                <a:gd name="T16" fmla="*/ 0 w 304"/>
                <a:gd name="T17" fmla="*/ 302 h 303"/>
                <a:gd name="T18" fmla="*/ 0 w 304"/>
                <a:gd name="T19" fmla="*/ 302 h 303"/>
                <a:gd name="T20" fmla="*/ 0 w 304"/>
                <a:gd name="T21" fmla="*/ 302 h 303"/>
                <a:gd name="T22" fmla="*/ 0 w 304"/>
                <a:gd name="T23" fmla="*/ 302 h 303"/>
                <a:gd name="T24" fmla="*/ 0 w 304"/>
                <a:gd name="T25" fmla="*/ 301 h 303"/>
                <a:gd name="T26" fmla="*/ 0 w 304"/>
                <a:gd name="T27" fmla="*/ 301 h 303"/>
                <a:gd name="T28" fmla="*/ 0 w 304"/>
                <a:gd name="T29" fmla="*/ 301 h 303"/>
                <a:gd name="T30" fmla="*/ 0 w 304"/>
                <a:gd name="T31" fmla="*/ 301 h 303"/>
                <a:gd name="T32" fmla="*/ 0 w 304"/>
                <a:gd name="T33" fmla="*/ 301 h 303"/>
                <a:gd name="T34" fmla="*/ 0 w 304"/>
                <a:gd name="T35" fmla="*/ 301 h 303"/>
                <a:gd name="T36" fmla="*/ 0 w 304"/>
                <a:gd name="T37" fmla="*/ 300 h 303"/>
                <a:gd name="T38" fmla="*/ 0 w 304"/>
                <a:gd name="T39" fmla="*/ 300 h 303"/>
                <a:gd name="T40" fmla="*/ 0 w 304"/>
                <a:gd name="T41" fmla="*/ 300 h 303"/>
                <a:gd name="T42" fmla="*/ 0 w 304"/>
                <a:gd name="T43" fmla="*/ 300 h 303"/>
                <a:gd name="T44" fmla="*/ 0 w 304"/>
                <a:gd name="T45" fmla="*/ 300 h 303"/>
                <a:gd name="T46" fmla="*/ 0 w 304"/>
                <a:gd name="T47" fmla="*/ 300 h 303"/>
                <a:gd name="T48" fmla="*/ 0 w 304"/>
                <a:gd name="T49" fmla="*/ 299 h 303"/>
                <a:gd name="T50" fmla="*/ 0 w 304"/>
                <a:gd name="T51" fmla="*/ 299 h 303"/>
                <a:gd name="T52" fmla="*/ 0 w 304"/>
                <a:gd name="T53" fmla="*/ 299 h 303"/>
                <a:gd name="T54" fmla="*/ 0 w 304"/>
                <a:gd name="T55" fmla="*/ 299 h 303"/>
                <a:gd name="T56" fmla="*/ 0 w 304"/>
                <a:gd name="T57" fmla="*/ 299 h 303"/>
                <a:gd name="T58" fmla="*/ 0 w 304"/>
                <a:gd name="T59" fmla="*/ 299 h 303"/>
                <a:gd name="T60" fmla="*/ 304 w 304"/>
                <a:gd name="T61" fmla="*/ 0 h 303"/>
                <a:gd name="T62" fmla="*/ 304 w 304"/>
                <a:gd name="T63" fmla="*/ 0 h 303"/>
                <a:gd name="T64" fmla="*/ 304 w 304"/>
                <a:gd name="T65" fmla="*/ 0 h 303"/>
                <a:gd name="T66" fmla="*/ 303 w 304"/>
                <a:gd name="T67" fmla="*/ 0 h 303"/>
                <a:gd name="T68" fmla="*/ 303 w 304"/>
                <a:gd name="T69" fmla="*/ 0 h 303"/>
                <a:gd name="T70" fmla="*/ 303 w 304"/>
                <a:gd name="T71" fmla="*/ 0 h 303"/>
                <a:gd name="T72" fmla="*/ 303 w 304"/>
                <a:gd name="T73" fmla="*/ 0 h 303"/>
                <a:gd name="T74" fmla="*/ 303 w 304"/>
                <a:gd name="T75" fmla="*/ 0 h 303"/>
                <a:gd name="T76" fmla="*/ 303 w 304"/>
                <a:gd name="T77" fmla="*/ 0 h 303"/>
                <a:gd name="T78" fmla="*/ 302 w 304"/>
                <a:gd name="T79" fmla="*/ 0 h 303"/>
                <a:gd name="T80" fmla="*/ 302 w 304"/>
                <a:gd name="T81" fmla="*/ 0 h 303"/>
                <a:gd name="T82" fmla="*/ 302 w 304"/>
                <a:gd name="T83" fmla="*/ 0 h 303"/>
                <a:gd name="T84" fmla="*/ 302 w 304"/>
                <a:gd name="T85" fmla="*/ 0 h 303"/>
                <a:gd name="T86" fmla="*/ 302 w 304"/>
                <a:gd name="T87" fmla="*/ 0 h 303"/>
                <a:gd name="T88" fmla="*/ 302 w 304"/>
                <a:gd name="T89" fmla="*/ 0 h 303"/>
                <a:gd name="T90" fmla="*/ 301 w 304"/>
                <a:gd name="T91" fmla="*/ 0 h 303"/>
                <a:gd name="T92" fmla="*/ 301 w 304"/>
                <a:gd name="T93" fmla="*/ 0 h 303"/>
                <a:gd name="T94" fmla="*/ 301 w 304"/>
                <a:gd name="T95" fmla="*/ 0 h 303"/>
                <a:gd name="T96" fmla="*/ 301 w 304"/>
                <a:gd name="T97" fmla="*/ 0 h 303"/>
                <a:gd name="T98" fmla="*/ 301 w 304"/>
                <a:gd name="T99" fmla="*/ 0 h 303"/>
                <a:gd name="T100" fmla="*/ 301 w 304"/>
                <a:gd name="T101" fmla="*/ 0 h 303"/>
                <a:gd name="T102" fmla="*/ 300 w 304"/>
                <a:gd name="T103" fmla="*/ 0 h 303"/>
                <a:gd name="T104" fmla="*/ 301 w 304"/>
                <a:gd name="T105" fmla="*/ 0 h 303"/>
                <a:gd name="T106" fmla="*/ 300 w 304"/>
                <a:gd name="T107" fmla="*/ 0 h 303"/>
                <a:gd name="T108" fmla="*/ 300 w 304"/>
                <a:gd name="T109" fmla="*/ 0 h 303"/>
                <a:gd name="T110" fmla="*/ 300 w 304"/>
                <a:gd name="T111" fmla="*/ 0 h 303"/>
                <a:gd name="T112" fmla="*/ 300 w 304"/>
                <a:gd name="T113" fmla="*/ 0 h 303"/>
                <a:gd name="T114" fmla="*/ 299 w 304"/>
                <a:gd name="T115" fmla="*/ 0 h 303"/>
                <a:gd name="T116" fmla="*/ 300 w 304"/>
                <a:gd name="T117" fmla="*/ 0 h 303"/>
                <a:gd name="T118" fmla="*/ 299 w 304"/>
                <a:gd name="T119" fmla="*/ 0 h 303"/>
                <a:gd name="T120" fmla="*/ 299 w 304"/>
                <a:gd name="T121" fmla="*/ 0 h 303"/>
                <a:gd name="T122" fmla="*/ 299 w 304"/>
                <a:gd name="T123" fmla="*/ 0 h 303"/>
                <a:gd name="T124" fmla="*/ 299 w 304"/>
                <a:gd name="T12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303">
                  <a:moveTo>
                    <a:pt x="0" y="303"/>
                  </a:moveTo>
                  <a:cubicBezTo>
                    <a:pt x="0" y="303"/>
                    <a:pt x="0" y="303"/>
                    <a:pt x="0" y="303"/>
                  </a:cubicBezTo>
                  <a:cubicBezTo>
                    <a:pt x="0" y="303"/>
                    <a:pt x="0" y="303"/>
                    <a:pt x="0" y="303"/>
                  </a:cubicBezTo>
                  <a:moveTo>
                    <a:pt x="0" y="303"/>
                  </a:moveTo>
                  <a:cubicBezTo>
                    <a:pt x="0" y="303"/>
                    <a:pt x="0" y="303"/>
                    <a:pt x="0" y="303"/>
                  </a:cubicBezTo>
                  <a:cubicBezTo>
                    <a:pt x="0" y="303"/>
                    <a:pt x="0" y="303"/>
                    <a:pt x="0" y="303"/>
                  </a:cubicBezTo>
                  <a:moveTo>
                    <a:pt x="0" y="302"/>
                  </a:move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moveTo>
                    <a:pt x="0" y="302"/>
                  </a:move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moveTo>
                    <a:pt x="0" y="301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0" y="301"/>
                    <a:pt x="0" y="301"/>
                    <a:pt x="0" y="301"/>
                  </a:cubicBezTo>
                  <a:moveTo>
                    <a:pt x="0" y="301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0" y="301"/>
                    <a:pt x="0" y="301"/>
                    <a:pt x="0" y="301"/>
                  </a:cubicBezTo>
                  <a:moveTo>
                    <a:pt x="0" y="300"/>
                  </a:moveTo>
                  <a:cubicBezTo>
                    <a:pt x="0" y="300"/>
                    <a:pt x="0" y="300"/>
                    <a:pt x="0" y="300"/>
                  </a:cubicBezTo>
                  <a:cubicBezTo>
                    <a:pt x="0" y="300"/>
                    <a:pt x="0" y="300"/>
                    <a:pt x="0" y="300"/>
                  </a:cubicBezTo>
                  <a:moveTo>
                    <a:pt x="0" y="300"/>
                  </a:moveTo>
                  <a:cubicBezTo>
                    <a:pt x="0" y="300"/>
                    <a:pt x="0" y="300"/>
                    <a:pt x="0" y="300"/>
                  </a:cubicBezTo>
                  <a:cubicBezTo>
                    <a:pt x="0" y="300"/>
                    <a:pt x="0" y="300"/>
                    <a:pt x="0" y="300"/>
                  </a:cubicBezTo>
                  <a:moveTo>
                    <a:pt x="0" y="299"/>
                  </a:moveTo>
                  <a:cubicBezTo>
                    <a:pt x="0" y="299"/>
                    <a:pt x="0" y="299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moveTo>
                    <a:pt x="0" y="299"/>
                  </a:moveTo>
                  <a:cubicBezTo>
                    <a:pt x="0" y="299"/>
                    <a:pt x="0" y="299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moveTo>
                    <a:pt x="304" y="0"/>
                  </a:move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4" y="0"/>
                    <a:pt x="304" y="0"/>
                  </a:cubicBezTo>
                  <a:moveTo>
                    <a:pt x="303" y="0"/>
                  </a:moveTo>
                  <a:cubicBezTo>
                    <a:pt x="303" y="0"/>
                    <a:pt x="303" y="0"/>
                    <a:pt x="303" y="0"/>
                  </a:cubicBezTo>
                  <a:cubicBezTo>
                    <a:pt x="303" y="0"/>
                    <a:pt x="303" y="0"/>
                    <a:pt x="303" y="0"/>
                  </a:cubicBezTo>
                  <a:moveTo>
                    <a:pt x="303" y="0"/>
                  </a:moveTo>
                  <a:cubicBezTo>
                    <a:pt x="303" y="0"/>
                    <a:pt x="303" y="0"/>
                    <a:pt x="303" y="0"/>
                  </a:cubicBezTo>
                  <a:cubicBezTo>
                    <a:pt x="303" y="0"/>
                    <a:pt x="303" y="0"/>
                    <a:pt x="303" y="0"/>
                  </a:cubicBezTo>
                  <a:moveTo>
                    <a:pt x="302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moveTo>
                    <a:pt x="302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moveTo>
                    <a:pt x="301" y="0"/>
                  </a:move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moveTo>
                    <a:pt x="301" y="0"/>
                  </a:move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moveTo>
                    <a:pt x="300" y="0"/>
                  </a:moveTo>
                  <a:cubicBezTo>
                    <a:pt x="300" y="0"/>
                    <a:pt x="300" y="0"/>
                    <a:pt x="301" y="0"/>
                  </a:cubicBezTo>
                  <a:cubicBezTo>
                    <a:pt x="300" y="0"/>
                    <a:pt x="300" y="0"/>
                    <a:pt x="300" y="0"/>
                  </a:cubicBezTo>
                  <a:moveTo>
                    <a:pt x="300" y="0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moveTo>
                    <a:pt x="299" y="0"/>
                  </a:moveTo>
                  <a:cubicBezTo>
                    <a:pt x="299" y="0"/>
                    <a:pt x="300" y="0"/>
                    <a:pt x="300" y="0"/>
                  </a:cubicBezTo>
                  <a:cubicBezTo>
                    <a:pt x="300" y="0"/>
                    <a:pt x="299" y="0"/>
                    <a:pt x="299" y="0"/>
                  </a:cubicBezTo>
                  <a:moveTo>
                    <a:pt x="299" y="0"/>
                  </a:move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299" y="0"/>
                    <a:pt x="299" y="0"/>
                  </a:cubicBezTo>
                </a:path>
              </a:pathLst>
            </a:custGeom>
            <a:solidFill>
              <a:srgbClr val="C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4" name="ïṥliḑé"/>
            <p:cNvSpPr/>
            <p:nvPr/>
          </p:nvSpPr>
          <p:spPr bwMode="auto">
            <a:xfrm>
              <a:off x="8434" y="5786"/>
              <a:ext cx="650" cy="663"/>
            </a:xfrm>
            <a:custGeom>
              <a:avLst/>
              <a:gdLst>
                <a:gd name="T0" fmla="*/ 298 w 514"/>
                <a:gd name="T1" fmla="*/ 0 h 514"/>
                <a:gd name="T2" fmla="*/ 0 w 514"/>
                <a:gd name="T3" fmla="*/ 298 h 514"/>
                <a:gd name="T4" fmla="*/ 0 w 514"/>
                <a:gd name="T5" fmla="*/ 299 h 514"/>
                <a:gd name="T6" fmla="*/ 0 w 514"/>
                <a:gd name="T7" fmla="*/ 299 h 514"/>
                <a:gd name="T8" fmla="*/ 0 w 514"/>
                <a:gd name="T9" fmla="*/ 299 h 514"/>
                <a:gd name="T10" fmla="*/ 0 w 514"/>
                <a:gd name="T11" fmla="*/ 299 h 514"/>
                <a:gd name="T12" fmla="*/ 0 w 514"/>
                <a:gd name="T13" fmla="*/ 300 h 514"/>
                <a:gd name="T14" fmla="*/ 0 w 514"/>
                <a:gd name="T15" fmla="*/ 300 h 514"/>
                <a:gd name="T16" fmla="*/ 0 w 514"/>
                <a:gd name="T17" fmla="*/ 300 h 514"/>
                <a:gd name="T18" fmla="*/ 0 w 514"/>
                <a:gd name="T19" fmla="*/ 300 h 514"/>
                <a:gd name="T20" fmla="*/ 0 w 514"/>
                <a:gd name="T21" fmla="*/ 301 h 514"/>
                <a:gd name="T22" fmla="*/ 0 w 514"/>
                <a:gd name="T23" fmla="*/ 301 h 514"/>
                <a:gd name="T24" fmla="*/ 0 w 514"/>
                <a:gd name="T25" fmla="*/ 301 h 514"/>
                <a:gd name="T26" fmla="*/ 0 w 514"/>
                <a:gd name="T27" fmla="*/ 301 h 514"/>
                <a:gd name="T28" fmla="*/ 0 w 514"/>
                <a:gd name="T29" fmla="*/ 302 h 514"/>
                <a:gd name="T30" fmla="*/ 0 w 514"/>
                <a:gd name="T31" fmla="*/ 302 h 514"/>
                <a:gd name="T32" fmla="*/ 0 w 514"/>
                <a:gd name="T33" fmla="*/ 302 h 514"/>
                <a:gd name="T34" fmla="*/ 0 w 514"/>
                <a:gd name="T35" fmla="*/ 302 h 514"/>
                <a:gd name="T36" fmla="*/ 0 w 514"/>
                <a:gd name="T37" fmla="*/ 303 h 514"/>
                <a:gd name="T38" fmla="*/ 0 w 514"/>
                <a:gd name="T39" fmla="*/ 303 h 514"/>
                <a:gd name="T40" fmla="*/ 0 w 514"/>
                <a:gd name="T41" fmla="*/ 303 h 514"/>
                <a:gd name="T42" fmla="*/ 0 w 514"/>
                <a:gd name="T43" fmla="*/ 303 h 514"/>
                <a:gd name="T44" fmla="*/ 92 w 514"/>
                <a:gd name="T45" fmla="*/ 514 h 514"/>
                <a:gd name="T46" fmla="*/ 9 w 514"/>
                <a:gd name="T47" fmla="*/ 307 h 514"/>
                <a:gd name="T48" fmla="*/ 308 w 514"/>
                <a:gd name="T49" fmla="*/ 9 h 514"/>
                <a:gd name="T50" fmla="*/ 514 w 514"/>
                <a:gd name="T51" fmla="*/ 92 h 514"/>
                <a:gd name="T52" fmla="*/ 304 w 514"/>
                <a:gd name="T53" fmla="*/ 0 h 514"/>
                <a:gd name="T54" fmla="*/ 304 w 514"/>
                <a:gd name="T55" fmla="*/ 0 h 514"/>
                <a:gd name="T56" fmla="*/ 303 w 514"/>
                <a:gd name="T57" fmla="*/ 0 h 514"/>
                <a:gd name="T58" fmla="*/ 303 w 514"/>
                <a:gd name="T59" fmla="*/ 0 h 514"/>
                <a:gd name="T60" fmla="*/ 303 w 514"/>
                <a:gd name="T61" fmla="*/ 0 h 514"/>
                <a:gd name="T62" fmla="*/ 303 w 514"/>
                <a:gd name="T63" fmla="*/ 0 h 514"/>
                <a:gd name="T64" fmla="*/ 302 w 514"/>
                <a:gd name="T65" fmla="*/ 0 h 514"/>
                <a:gd name="T66" fmla="*/ 302 w 514"/>
                <a:gd name="T67" fmla="*/ 0 h 514"/>
                <a:gd name="T68" fmla="*/ 302 w 514"/>
                <a:gd name="T69" fmla="*/ 0 h 514"/>
                <a:gd name="T70" fmla="*/ 302 w 514"/>
                <a:gd name="T71" fmla="*/ 0 h 514"/>
                <a:gd name="T72" fmla="*/ 301 w 514"/>
                <a:gd name="T73" fmla="*/ 0 h 514"/>
                <a:gd name="T74" fmla="*/ 301 w 514"/>
                <a:gd name="T75" fmla="*/ 0 h 514"/>
                <a:gd name="T76" fmla="*/ 301 w 514"/>
                <a:gd name="T77" fmla="*/ 0 h 514"/>
                <a:gd name="T78" fmla="*/ 301 w 514"/>
                <a:gd name="T79" fmla="*/ 0 h 514"/>
                <a:gd name="T80" fmla="*/ 301 w 514"/>
                <a:gd name="T81" fmla="*/ 0 h 514"/>
                <a:gd name="T82" fmla="*/ 300 w 514"/>
                <a:gd name="T83" fmla="*/ 0 h 514"/>
                <a:gd name="T84" fmla="*/ 300 w 514"/>
                <a:gd name="T85" fmla="*/ 0 h 514"/>
                <a:gd name="T86" fmla="*/ 300 w 514"/>
                <a:gd name="T87" fmla="*/ 0 h 514"/>
                <a:gd name="T88" fmla="*/ 300 w 514"/>
                <a:gd name="T89" fmla="*/ 0 h 514"/>
                <a:gd name="T90" fmla="*/ 299 w 514"/>
                <a:gd name="T91" fmla="*/ 0 h 514"/>
                <a:gd name="T92" fmla="*/ 299 w 514"/>
                <a:gd name="T93" fmla="*/ 0 h 514"/>
                <a:gd name="T94" fmla="*/ 299 w 514"/>
                <a:gd name="T95" fmla="*/ 0 h 514"/>
                <a:gd name="T96" fmla="*/ 298 w 514"/>
                <a:gd name="T97" fmla="*/ 0 h 514"/>
                <a:gd name="T98" fmla="*/ 298 w 514"/>
                <a:gd name="T9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4" h="514">
                  <a:moveTo>
                    <a:pt x="298" y="0"/>
                  </a:moveTo>
                  <a:cubicBezTo>
                    <a:pt x="134" y="0"/>
                    <a:pt x="0" y="133"/>
                    <a:pt x="0" y="298"/>
                  </a:cubicBezTo>
                  <a:cubicBezTo>
                    <a:pt x="0" y="298"/>
                    <a:pt x="0" y="299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299"/>
                    <a:pt x="0" y="300"/>
                    <a:pt x="0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0"/>
                    <a:pt x="0" y="301"/>
                    <a:pt x="0" y="301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01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3"/>
                    <a:pt x="0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" y="386"/>
                    <a:pt x="37" y="460"/>
                    <a:pt x="92" y="514"/>
                  </a:cubicBezTo>
                  <a:cubicBezTo>
                    <a:pt x="41" y="460"/>
                    <a:pt x="9" y="387"/>
                    <a:pt x="9" y="307"/>
                  </a:cubicBezTo>
                  <a:cubicBezTo>
                    <a:pt x="9" y="143"/>
                    <a:pt x="143" y="9"/>
                    <a:pt x="308" y="9"/>
                  </a:cubicBezTo>
                  <a:cubicBezTo>
                    <a:pt x="388" y="9"/>
                    <a:pt x="460" y="41"/>
                    <a:pt x="514" y="92"/>
                  </a:cubicBezTo>
                  <a:cubicBezTo>
                    <a:pt x="461" y="36"/>
                    <a:pt x="386" y="1"/>
                    <a:pt x="304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4" y="0"/>
                    <a:pt x="30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303" y="0"/>
                    <a:pt x="303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299" y="0"/>
                    <a:pt x="299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299" y="0"/>
                    <a:pt x="298" y="0"/>
                  </a:cubicBezTo>
                  <a:cubicBezTo>
                    <a:pt x="298" y="0"/>
                    <a:pt x="298" y="0"/>
                    <a:pt x="298" y="0"/>
                  </a:cubicBezTo>
                </a:path>
              </a:pathLst>
            </a:custGeom>
            <a:solidFill>
              <a:srgbClr val="9A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5" name="iślïḍè"/>
            <p:cNvSpPr/>
            <p:nvPr/>
          </p:nvSpPr>
          <p:spPr bwMode="auto">
            <a:xfrm>
              <a:off x="8677" y="6029"/>
              <a:ext cx="294" cy="299"/>
            </a:xfrm>
            <a:prstGeom prst="ellipse">
              <a:avLst/>
            </a:prstGeom>
            <a:solidFill>
              <a:srgbClr val="9A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6" name="ïṣḻiḑé"/>
            <p:cNvSpPr/>
            <p:nvPr/>
          </p:nvSpPr>
          <p:spPr bwMode="auto">
            <a:xfrm>
              <a:off x="8665" y="6023"/>
              <a:ext cx="292" cy="299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7" name="îsľîďé"/>
            <p:cNvSpPr/>
            <p:nvPr/>
          </p:nvSpPr>
          <p:spPr bwMode="auto">
            <a:xfrm>
              <a:off x="8702" y="6062"/>
              <a:ext cx="219" cy="221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8" name="ïsľíḍe"/>
            <p:cNvSpPr/>
            <p:nvPr/>
          </p:nvSpPr>
          <p:spPr bwMode="auto">
            <a:xfrm>
              <a:off x="8740" y="5849"/>
              <a:ext cx="139" cy="143"/>
            </a:xfrm>
            <a:custGeom>
              <a:avLst/>
              <a:gdLst>
                <a:gd name="T0" fmla="*/ 0 w 130"/>
                <a:gd name="T1" fmla="*/ 0 h 131"/>
                <a:gd name="T2" fmla="*/ 15 w 130"/>
                <a:gd name="T3" fmla="*/ 131 h 131"/>
                <a:gd name="T4" fmla="*/ 114 w 130"/>
                <a:gd name="T5" fmla="*/ 131 h 131"/>
                <a:gd name="T6" fmla="*/ 130 w 130"/>
                <a:gd name="T7" fmla="*/ 0 h 131"/>
                <a:gd name="T8" fmla="*/ 0 w 130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1">
                  <a:moveTo>
                    <a:pt x="0" y="0"/>
                  </a:moveTo>
                  <a:lnTo>
                    <a:pt x="15" y="131"/>
                  </a:lnTo>
                  <a:lnTo>
                    <a:pt x="114" y="131"/>
                  </a:ln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9" name="í$1ïḑê"/>
            <p:cNvSpPr/>
            <p:nvPr/>
          </p:nvSpPr>
          <p:spPr bwMode="auto">
            <a:xfrm>
              <a:off x="8536" y="5894"/>
              <a:ext cx="186" cy="190"/>
            </a:xfrm>
            <a:custGeom>
              <a:avLst/>
              <a:gdLst>
                <a:gd name="T0" fmla="*/ 0 w 173"/>
                <a:gd name="T1" fmla="*/ 92 h 173"/>
                <a:gd name="T2" fmla="*/ 104 w 173"/>
                <a:gd name="T3" fmla="*/ 173 h 173"/>
                <a:gd name="T4" fmla="*/ 173 w 173"/>
                <a:gd name="T5" fmla="*/ 103 h 173"/>
                <a:gd name="T6" fmla="*/ 92 w 173"/>
                <a:gd name="T7" fmla="*/ 0 h 173"/>
                <a:gd name="T8" fmla="*/ 0 w 173"/>
                <a:gd name="T9" fmla="*/ 9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3">
                  <a:moveTo>
                    <a:pt x="0" y="92"/>
                  </a:moveTo>
                  <a:lnTo>
                    <a:pt x="104" y="173"/>
                  </a:lnTo>
                  <a:lnTo>
                    <a:pt x="173" y="103"/>
                  </a:lnTo>
                  <a:lnTo>
                    <a:pt x="92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2" name="íSļïḋê"/>
            <p:cNvSpPr/>
            <p:nvPr/>
          </p:nvSpPr>
          <p:spPr bwMode="auto">
            <a:xfrm>
              <a:off x="8494" y="6104"/>
              <a:ext cx="140" cy="142"/>
            </a:xfrm>
            <a:custGeom>
              <a:avLst/>
              <a:gdLst>
                <a:gd name="T0" fmla="*/ 0 w 131"/>
                <a:gd name="T1" fmla="*/ 129 h 129"/>
                <a:gd name="T2" fmla="*/ 131 w 131"/>
                <a:gd name="T3" fmla="*/ 113 h 129"/>
                <a:gd name="T4" fmla="*/ 131 w 131"/>
                <a:gd name="T5" fmla="*/ 15 h 129"/>
                <a:gd name="T6" fmla="*/ 0 w 131"/>
                <a:gd name="T7" fmla="*/ 0 h 129"/>
                <a:gd name="T8" fmla="*/ 0 w 131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9">
                  <a:moveTo>
                    <a:pt x="0" y="129"/>
                  </a:moveTo>
                  <a:lnTo>
                    <a:pt x="131" y="113"/>
                  </a:lnTo>
                  <a:lnTo>
                    <a:pt x="131" y="15"/>
                  </a:lnTo>
                  <a:lnTo>
                    <a:pt x="0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3" name="i$ḷïḋè"/>
            <p:cNvSpPr/>
            <p:nvPr/>
          </p:nvSpPr>
          <p:spPr bwMode="auto">
            <a:xfrm>
              <a:off x="8538" y="6261"/>
              <a:ext cx="188" cy="190"/>
            </a:xfrm>
            <a:custGeom>
              <a:avLst/>
              <a:gdLst>
                <a:gd name="T0" fmla="*/ 92 w 175"/>
                <a:gd name="T1" fmla="*/ 174 h 174"/>
                <a:gd name="T2" fmla="*/ 175 w 175"/>
                <a:gd name="T3" fmla="*/ 70 h 174"/>
                <a:gd name="T4" fmla="*/ 105 w 175"/>
                <a:gd name="T5" fmla="*/ 0 h 174"/>
                <a:gd name="T6" fmla="*/ 0 w 175"/>
                <a:gd name="T7" fmla="*/ 83 h 174"/>
                <a:gd name="T8" fmla="*/ 92 w 175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74">
                  <a:moveTo>
                    <a:pt x="92" y="174"/>
                  </a:moveTo>
                  <a:lnTo>
                    <a:pt x="175" y="70"/>
                  </a:lnTo>
                  <a:lnTo>
                    <a:pt x="105" y="0"/>
                  </a:lnTo>
                  <a:lnTo>
                    <a:pt x="0" y="83"/>
                  </a:lnTo>
                  <a:lnTo>
                    <a:pt x="92" y="174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4" name="íṥ1íḍé"/>
            <p:cNvSpPr/>
            <p:nvPr/>
          </p:nvSpPr>
          <p:spPr bwMode="auto">
            <a:xfrm>
              <a:off x="8743" y="6351"/>
              <a:ext cx="139" cy="145"/>
            </a:xfrm>
            <a:custGeom>
              <a:avLst/>
              <a:gdLst>
                <a:gd name="T0" fmla="*/ 130 w 130"/>
                <a:gd name="T1" fmla="*/ 132 h 132"/>
                <a:gd name="T2" fmla="*/ 115 w 130"/>
                <a:gd name="T3" fmla="*/ 0 h 132"/>
                <a:gd name="T4" fmla="*/ 16 w 130"/>
                <a:gd name="T5" fmla="*/ 0 h 132"/>
                <a:gd name="T6" fmla="*/ 0 w 130"/>
                <a:gd name="T7" fmla="*/ 132 h 132"/>
                <a:gd name="T8" fmla="*/ 130 w 130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2">
                  <a:moveTo>
                    <a:pt x="130" y="132"/>
                  </a:moveTo>
                  <a:lnTo>
                    <a:pt x="115" y="0"/>
                  </a:lnTo>
                  <a:lnTo>
                    <a:pt x="16" y="0"/>
                  </a:lnTo>
                  <a:lnTo>
                    <a:pt x="0" y="132"/>
                  </a:lnTo>
                  <a:lnTo>
                    <a:pt x="130" y="13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5" name="íṡļïḋè"/>
            <p:cNvSpPr/>
            <p:nvPr/>
          </p:nvSpPr>
          <p:spPr bwMode="auto">
            <a:xfrm>
              <a:off x="8898" y="6260"/>
              <a:ext cx="188" cy="190"/>
            </a:xfrm>
            <a:custGeom>
              <a:avLst/>
              <a:gdLst>
                <a:gd name="T0" fmla="*/ 175 w 175"/>
                <a:gd name="T1" fmla="*/ 81 h 173"/>
                <a:gd name="T2" fmla="*/ 70 w 175"/>
                <a:gd name="T3" fmla="*/ 0 h 173"/>
                <a:gd name="T4" fmla="*/ 0 w 175"/>
                <a:gd name="T5" fmla="*/ 70 h 173"/>
                <a:gd name="T6" fmla="*/ 83 w 175"/>
                <a:gd name="T7" fmla="*/ 173 h 173"/>
                <a:gd name="T8" fmla="*/ 175 w 175"/>
                <a:gd name="T9" fmla="*/ 8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73">
                  <a:moveTo>
                    <a:pt x="175" y="81"/>
                  </a:moveTo>
                  <a:lnTo>
                    <a:pt x="70" y="0"/>
                  </a:lnTo>
                  <a:lnTo>
                    <a:pt x="0" y="70"/>
                  </a:lnTo>
                  <a:lnTo>
                    <a:pt x="83" y="173"/>
                  </a:lnTo>
                  <a:lnTo>
                    <a:pt x="175" y="8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6" name="íṧḻiḑe"/>
            <p:cNvSpPr/>
            <p:nvPr/>
          </p:nvSpPr>
          <p:spPr bwMode="auto">
            <a:xfrm>
              <a:off x="8988" y="6099"/>
              <a:ext cx="140" cy="142"/>
            </a:xfrm>
            <a:custGeom>
              <a:avLst/>
              <a:gdLst>
                <a:gd name="T0" fmla="*/ 131 w 131"/>
                <a:gd name="T1" fmla="*/ 0 h 130"/>
                <a:gd name="T2" fmla="*/ 0 w 131"/>
                <a:gd name="T3" fmla="*/ 15 h 130"/>
                <a:gd name="T4" fmla="*/ 0 w 131"/>
                <a:gd name="T5" fmla="*/ 113 h 130"/>
                <a:gd name="T6" fmla="*/ 131 w 131"/>
                <a:gd name="T7" fmla="*/ 130 h 130"/>
                <a:gd name="T8" fmla="*/ 131 w 131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0">
                  <a:moveTo>
                    <a:pt x="131" y="0"/>
                  </a:moveTo>
                  <a:lnTo>
                    <a:pt x="0" y="15"/>
                  </a:lnTo>
                  <a:lnTo>
                    <a:pt x="0" y="113"/>
                  </a:lnTo>
                  <a:lnTo>
                    <a:pt x="131" y="13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7" name="iS1ïḓé"/>
            <p:cNvSpPr/>
            <p:nvPr/>
          </p:nvSpPr>
          <p:spPr bwMode="auto">
            <a:xfrm>
              <a:off x="8896" y="5891"/>
              <a:ext cx="186" cy="190"/>
            </a:xfrm>
            <a:custGeom>
              <a:avLst/>
              <a:gdLst>
                <a:gd name="T0" fmla="*/ 83 w 173"/>
                <a:gd name="T1" fmla="*/ 0 h 173"/>
                <a:gd name="T2" fmla="*/ 0 w 173"/>
                <a:gd name="T3" fmla="*/ 104 h 173"/>
                <a:gd name="T4" fmla="*/ 70 w 173"/>
                <a:gd name="T5" fmla="*/ 173 h 173"/>
                <a:gd name="T6" fmla="*/ 173 w 173"/>
                <a:gd name="T7" fmla="*/ 92 h 173"/>
                <a:gd name="T8" fmla="*/ 83 w 173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3">
                  <a:moveTo>
                    <a:pt x="83" y="0"/>
                  </a:moveTo>
                  <a:lnTo>
                    <a:pt x="0" y="104"/>
                  </a:lnTo>
                  <a:lnTo>
                    <a:pt x="70" y="173"/>
                  </a:lnTo>
                  <a:lnTo>
                    <a:pt x="173" y="92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8" name="ïŝḻíḍê"/>
            <p:cNvSpPr/>
            <p:nvPr/>
          </p:nvSpPr>
          <p:spPr bwMode="auto">
            <a:xfrm>
              <a:off x="7850" y="5998"/>
              <a:ext cx="358" cy="364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9" name="ïsḻiďê"/>
            <p:cNvSpPr/>
            <p:nvPr/>
          </p:nvSpPr>
          <p:spPr bwMode="auto">
            <a:xfrm>
              <a:off x="7899" y="6050"/>
              <a:ext cx="256" cy="262"/>
            </a:xfrm>
            <a:prstGeom prst="ellipse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0" name="iṧḷíḋè"/>
            <p:cNvSpPr/>
            <p:nvPr/>
          </p:nvSpPr>
          <p:spPr bwMode="auto">
            <a:xfrm>
              <a:off x="7899" y="6050"/>
              <a:ext cx="131" cy="136"/>
            </a:xfrm>
            <a:custGeom>
              <a:avLst/>
              <a:gdLst>
                <a:gd name="T0" fmla="*/ 0 w 104"/>
                <a:gd name="T1" fmla="*/ 104 h 104"/>
                <a:gd name="T2" fmla="*/ 0 w 104"/>
                <a:gd name="T3" fmla="*/ 104 h 104"/>
                <a:gd name="T4" fmla="*/ 0 w 104"/>
                <a:gd name="T5" fmla="*/ 104 h 104"/>
                <a:gd name="T6" fmla="*/ 0 w 104"/>
                <a:gd name="T7" fmla="*/ 104 h 104"/>
                <a:gd name="T8" fmla="*/ 0 w 104"/>
                <a:gd name="T9" fmla="*/ 103 h 104"/>
                <a:gd name="T10" fmla="*/ 0 w 104"/>
                <a:gd name="T11" fmla="*/ 103 h 104"/>
                <a:gd name="T12" fmla="*/ 0 w 104"/>
                <a:gd name="T13" fmla="*/ 103 h 104"/>
                <a:gd name="T14" fmla="*/ 0 w 104"/>
                <a:gd name="T15" fmla="*/ 103 h 104"/>
                <a:gd name="T16" fmla="*/ 0 w 104"/>
                <a:gd name="T17" fmla="*/ 103 h 104"/>
                <a:gd name="T18" fmla="*/ 0 w 104"/>
                <a:gd name="T19" fmla="*/ 103 h 104"/>
                <a:gd name="T20" fmla="*/ 0 w 104"/>
                <a:gd name="T21" fmla="*/ 102 h 104"/>
                <a:gd name="T22" fmla="*/ 0 w 104"/>
                <a:gd name="T23" fmla="*/ 102 h 104"/>
                <a:gd name="T24" fmla="*/ 0 w 104"/>
                <a:gd name="T25" fmla="*/ 102 h 104"/>
                <a:gd name="T26" fmla="*/ 0 w 104"/>
                <a:gd name="T27" fmla="*/ 101 h 104"/>
                <a:gd name="T28" fmla="*/ 0 w 104"/>
                <a:gd name="T29" fmla="*/ 101 h 104"/>
                <a:gd name="T30" fmla="*/ 0 w 104"/>
                <a:gd name="T31" fmla="*/ 101 h 104"/>
                <a:gd name="T32" fmla="*/ 104 w 104"/>
                <a:gd name="T33" fmla="*/ 0 h 104"/>
                <a:gd name="T34" fmla="*/ 104 w 104"/>
                <a:gd name="T35" fmla="*/ 0 h 104"/>
                <a:gd name="T36" fmla="*/ 104 w 104"/>
                <a:gd name="T37" fmla="*/ 0 h 104"/>
                <a:gd name="T38" fmla="*/ 104 w 104"/>
                <a:gd name="T39" fmla="*/ 0 h 104"/>
                <a:gd name="T40" fmla="*/ 104 w 104"/>
                <a:gd name="T41" fmla="*/ 0 h 104"/>
                <a:gd name="T42" fmla="*/ 104 w 104"/>
                <a:gd name="T43" fmla="*/ 0 h 104"/>
                <a:gd name="T44" fmla="*/ 103 w 104"/>
                <a:gd name="T45" fmla="*/ 0 h 104"/>
                <a:gd name="T46" fmla="*/ 103 w 104"/>
                <a:gd name="T47" fmla="*/ 0 h 104"/>
                <a:gd name="T48" fmla="*/ 103 w 104"/>
                <a:gd name="T49" fmla="*/ 0 h 104"/>
                <a:gd name="T50" fmla="*/ 102 w 104"/>
                <a:gd name="T51" fmla="*/ 0 h 104"/>
                <a:gd name="T52" fmla="*/ 102 w 104"/>
                <a:gd name="T53" fmla="*/ 0 h 104"/>
                <a:gd name="T54" fmla="*/ 102 w 104"/>
                <a:gd name="T55" fmla="*/ 0 h 104"/>
                <a:gd name="T56" fmla="*/ 102 w 104"/>
                <a:gd name="T57" fmla="*/ 0 h 104"/>
                <a:gd name="T58" fmla="*/ 102 w 104"/>
                <a:gd name="T59" fmla="*/ 0 h 104"/>
                <a:gd name="T60" fmla="*/ 102 w 104"/>
                <a:gd name="T61" fmla="*/ 0 h 104"/>
                <a:gd name="T62" fmla="*/ 101 w 104"/>
                <a:gd name="T63" fmla="*/ 0 h 104"/>
                <a:gd name="T64" fmla="*/ 101 w 104"/>
                <a:gd name="T65" fmla="*/ 0 h 104"/>
                <a:gd name="T66" fmla="*/ 0 w 104"/>
                <a:gd name="T67" fmla="*/ 101 h 104"/>
                <a:gd name="T68" fmla="*/ 101 w 104"/>
                <a:gd name="T69" fmla="*/ 0 h 104"/>
                <a:gd name="T70" fmla="*/ 101 w 104"/>
                <a:gd name="T7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104">
                  <a:moveTo>
                    <a:pt x="0" y="104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moveTo>
                    <a:pt x="0" y="104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moveTo>
                    <a:pt x="0" y="104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moveTo>
                    <a:pt x="0" y="103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3"/>
                  </a:cubicBezTo>
                  <a:moveTo>
                    <a:pt x="0" y="103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moveTo>
                    <a:pt x="0" y="103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moveTo>
                    <a:pt x="0" y="102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2"/>
                  </a:cubicBezTo>
                  <a:moveTo>
                    <a:pt x="0" y="102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moveTo>
                    <a:pt x="0" y="102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moveTo>
                    <a:pt x="0" y="101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1"/>
                  </a:cubicBezTo>
                  <a:moveTo>
                    <a:pt x="0" y="101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moveTo>
                    <a:pt x="104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moveTo>
                    <a:pt x="104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moveTo>
                    <a:pt x="104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moveTo>
                    <a:pt x="103" y="0"/>
                  </a:moveTo>
                  <a:cubicBezTo>
                    <a:pt x="103" y="0"/>
                    <a:pt x="104" y="0"/>
                    <a:pt x="104" y="0"/>
                  </a:cubicBezTo>
                  <a:cubicBezTo>
                    <a:pt x="104" y="0"/>
                    <a:pt x="103" y="0"/>
                    <a:pt x="103" y="0"/>
                  </a:cubicBezTo>
                  <a:moveTo>
                    <a:pt x="103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moveTo>
                    <a:pt x="103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moveTo>
                    <a:pt x="102" y="0"/>
                  </a:moveTo>
                  <a:cubicBezTo>
                    <a:pt x="102" y="0"/>
                    <a:pt x="103" y="0"/>
                    <a:pt x="103" y="0"/>
                  </a:cubicBezTo>
                  <a:cubicBezTo>
                    <a:pt x="103" y="0"/>
                    <a:pt x="102" y="0"/>
                    <a:pt x="102" y="0"/>
                  </a:cubicBezTo>
                  <a:moveTo>
                    <a:pt x="102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moveTo>
                    <a:pt x="102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moveTo>
                    <a:pt x="101" y="0"/>
                  </a:moveTo>
                  <a:cubicBezTo>
                    <a:pt x="101" y="0"/>
                    <a:pt x="102" y="0"/>
                    <a:pt x="102" y="0"/>
                  </a:cubicBezTo>
                  <a:cubicBezTo>
                    <a:pt x="102" y="0"/>
                    <a:pt x="101" y="0"/>
                    <a:pt x="101" y="0"/>
                  </a:cubicBezTo>
                  <a:moveTo>
                    <a:pt x="101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C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1" name="íŝḻiḑè"/>
            <p:cNvSpPr/>
            <p:nvPr/>
          </p:nvSpPr>
          <p:spPr bwMode="auto">
            <a:xfrm>
              <a:off x="7899" y="6050"/>
              <a:ext cx="220" cy="225"/>
            </a:xfrm>
            <a:custGeom>
              <a:avLst/>
              <a:gdLst>
                <a:gd name="T0" fmla="*/ 101 w 173"/>
                <a:gd name="T1" fmla="*/ 0 h 174"/>
                <a:gd name="T2" fmla="*/ 0 w 173"/>
                <a:gd name="T3" fmla="*/ 101 h 174"/>
                <a:gd name="T4" fmla="*/ 0 w 173"/>
                <a:gd name="T5" fmla="*/ 101 h 174"/>
                <a:gd name="T6" fmla="*/ 0 w 173"/>
                <a:gd name="T7" fmla="*/ 101 h 174"/>
                <a:gd name="T8" fmla="*/ 0 w 173"/>
                <a:gd name="T9" fmla="*/ 101 h 174"/>
                <a:gd name="T10" fmla="*/ 0 w 173"/>
                <a:gd name="T11" fmla="*/ 102 h 174"/>
                <a:gd name="T12" fmla="*/ 0 w 173"/>
                <a:gd name="T13" fmla="*/ 102 h 174"/>
                <a:gd name="T14" fmla="*/ 0 w 173"/>
                <a:gd name="T15" fmla="*/ 102 h 174"/>
                <a:gd name="T16" fmla="*/ 0 w 173"/>
                <a:gd name="T17" fmla="*/ 102 h 174"/>
                <a:gd name="T18" fmla="*/ 0 w 173"/>
                <a:gd name="T19" fmla="*/ 102 h 174"/>
                <a:gd name="T20" fmla="*/ 0 w 173"/>
                <a:gd name="T21" fmla="*/ 102 h 174"/>
                <a:gd name="T22" fmla="*/ 0 w 173"/>
                <a:gd name="T23" fmla="*/ 103 h 174"/>
                <a:gd name="T24" fmla="*/ 0 w 173"/>
                <a:gd name="T25" fmla="*/ 103 h 174"/>
                <a:gd name="T26" fmla="*/ 0 w 173"/>
                <a:gd name="T27" fmla="*/ 103 h 174"/>
                <a:gd name="T28" fmla="*/ 0 w 173"/>
                <a:gd name="T29" fmla="*/ 103 h 174"/>
                <a:gd name="T30" fmla="*/ 0 w 173"/>
                <a:gd name="T31" fmla="*/ 103 h 174"/>
                <a:gd name="T32" fmla="*/ 0 w 173"/>
                <a:gd name="T33" fmla="*/ 103 h 174"/>
                <a:gd name="T34" fmla="*/ 0 w 173"/>
                <a:gd name="T35" fmla="*/ 104 h 174"/>
                <a:gd name="T36" fmla="*/ 0 w 173"/>
                <a:gd name="T37" fmla="*/ 104 h 174"/>
                <a:gd name="T38" fmla="*/ 0 w 173"/>
                <a:gd name="T39" fmla="*/ 104 h 174"/>
                <a:gd name="T40" fmla="*/ 0 w 173"/>
                <a:gd name="T41" fmla="*/ 104 h 174"/>
                <a:gd name="T42" fmla="*/ 0 w 173"/>
                <a:gd name="T43" fmla="*/ 104 h 174"/>
                <a:gd name="T44" fmla="*/ 0 w 173"/>
                <a:gd name="T45" fmla="*/ 104 h 174"/>
                <a:gd name="T46" fmla="*/ 0 w 173"/>
                <a:gd name="T47" fmla="*/ 104 h 174"/>
                <a:gd name="T48" fmla="*/ 31 w 173"/>
                <a:gd name="T49" fmla="*/ 174 h 174"/>
                <a:gd name="T50" fmla="*/ 3 w 173"/>
                <a:gd name="T51" fmla="*/ 104 h 174"/>
                <a:gd name="T52" fmla="*/ 104 w 173"/>
                <a:gd name="T53" fmla="*/ 4 h 174"/>
                <a:gd name="T54" fmla="*/ 173 w 173"/>
                <a:gd name="T55" fmla="*/ 31 h 174"/>
                <a:gd name="T56" fmla="*/ 104 w 173"/>
                <a:gd name="T57" fmla="*/ 0 h 174"/>
                <a:gd name="T58" fmla="*/ 104 w 173"/>
                <a:gd name="T59" fmla="*/ 0 h 174"/>
                <a:gd name="T60" fmla="*/ 104 w 173"/>
                <a:gd name="T61" fmla="*/ 0 h 174"/>
                <a:gd name="T62" fmla="*/ 104 w 173"/>
                <a:gd name="T63" fmla="*/ 0 h 174"/>
                <a:gd name="T64" fmla="*/ 104 w 173"/>
                <a:gd name="T65" fmla="*/ 0 h 174"/>
                <a:gd name="T66" fmla="*/ 104 w 173"/>
                <a:gd name="T67" fmla="*/ 0 h 174"/>
                <a:gd name="T68" fmla="*/ 104 w 173"/>
                <a:gd name="T69" fmla="*/ 0 h 174"/>
                <a:gd name="T70" fmla="*/ 103 w 173"/>
                <a:gd name="T71" fmla="*/ 0 h 174"/>
                <a:gd name="T72" fmla="*/ 103 w 173"/>
                <a:gd name="T73" fmla="*/ 0 h 174"/>
                <a:gd name="T74" fmla="*/ 103 w 173"/>
                <a:gd name="T75" fmla="*/ 0 h 174"/>
                <a:gd name="T76" fmla="*/ 103 w 173"/>
                <a:gd name="T77" fmla="*/ 0 h 174"/>
                <a:gd name="T78" fmla="*/ 103 w 173"/>
                <a:gd name="T79" fmla="*/ 0 h 174"/>
                <a:gd name="T80" fmla="*/ 103 w 173"/>
                <a:gd name="T81" fmla="*/ 0 h 174"/>
                <a:gd name="T82" fmla="*/ 102 w 173"/>
                <a:gd name="T83" fmla="*/ 0 h 174"/>
                <a:gd name="T84" fmla="*/ 102 w 173"/>
                <a:gd name="T85" fmla="*/ 0 h 174"/>
                <a:gd name="T86" fmla="*/ 102 w 173"/>
                <a:gd name="T87" fmla="*/ 0 h 174"/>
                <a:gd name="T88" fmla="*/ 102 w 173"/>
                <a:gd name="T89" fmla="*/ 0 h 174"/>
                <a:gd name="T90" fmla="*/ 102 w 173"/>
                <a:gd name="T91" fmla="*/ 0 h 174"/>
                <a:gd name="T92" fmla="*/ 102 w 173"/>
                <a:gd name="T93" fmla="*/ 0 h 174"/>
                <a:gd name="T94" fmla="*/ 101 w 173"/>
                <a:gd name="T95" fmla="*/ 0 h 174"/>
                <a:gd name="T96" fmla="*/ 101 w 173"/>
                <a:gd name="T97" fmla="*/ 0 h 174"/>
                <a:gd name="T98" fmla="*/ 101 w 173"/>
                <a:gd name="T99" fmla="*/ 0 h 174"/>
                <a:gd name="T100" fmla="*/ 101 w 173"/>
                <a:gd name="T101" fmla="*/ 0 h 174"/>
                <a:gd name="T102" fmla="*/ 101 w 173"/>
                <a:gd name="T10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3" h="174"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" y="132"/>
                    <a:pt x="13" y="156"/>
                    <a:pt x="31" y="174"/>
                  </a:cubicBezTo>
                  <a:cubicBezTo>
                    <a:pt x="14" y="156"/>
                    <a:pt x="3" y="131"/>
                    <a:pt x="3" y="104"/>
                  </a:cubicBezTo>
                  <a:cubicBezTo>
                    <a:pt x="3" y="49"/>
                    <a:pt x="48" y="4"/>
                    <a:pt x="104" y="4"/>
                  </a:cubicBezTo>
                  <a:cubicBezTo>
                    <a:pt x="131" y="4"/>
                    <a:pt x="155" y="14"/>
                    <a:pt x="173" y="31"/>
                  </a:cubicBezTo>
                  <a:cubicBezTo>
                    <a:pt x="156" y="13"/>
                    <a:pt x="132" y="1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9A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2" name="išļîḓe"/>
            <p:cNvSpPr/>
            <p:nvPr/>
          </p:nvSpPr>
          <p:spPr bwMode="auto">
            <a:xfrm>
              <a:off x="7983" y="6131"/>
              <a:ext cx="100" cy="101"/>
            </a:xfrm>
            <a:prstGeom prst="ellipse">
              <a:avLst/>
            </a:prstGeom>
            <a:solidFill>
              <a:srgbClr val="9A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3" name="íṩḷíḍé"/>
            <p:cNvSpPr/>
            <p:nvPr/>
          </p:nvSpPr>
          <p:spPr bwMode="auto">
            <a:xfrm>
              <a:off x="7979" y="6129"/>
              <a:ext cx="100" cy="101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4" name="ïSḻïďe"/>
            <p:cNvSpPr/>
            <p:nvPr/>
          </p:nvSpPr>
          <p:spPr bwMode="auto">
            <a:xfrm>
              <a:off x="7991" y="6142"/>
              <a:ext cx="74" cy="75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5" name="îsḻidê"/>
            <p:cNvSpPr/>
            <p:nvPr/>
          </p:nvSpPr>
          <p:spPr bwMode="auto">
            <a:xfrm>
              <a:off x="8004" y="6071"/>
              <a:ext cx="47" cy="48"/>
            </a:xfrm>
            <a:custGeom>
              <a:avLst/>
              <a:gdLst>
                <a:gd name="T0" fmla="*/ 0 w 44"/>
                <a:gd name="T1" fmla="*/ 0 h 44"/>
                <a:gd name="T2" fmla="*/ 5 w 44"/>
                <a:gd name="T3" fmla="*/ 44 h 44"/>
                <a:gd name="T4" fmla="*/ 38 w 44"/>
                <a:gd name="T5" fmla="*/ 44 h 44"/>
                <a:gd name="T6" fmla="*/ 44 w 44"/>
                <a:gd name="T7" fmla="*/ 0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5" y="44"/>
                  </a:lnTo>
                  <a:lnTo>
                    <a:pt x="38" y="44"/>
                  </a:lnTo>
                  <a:lnTo>
                    <a:pt x="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6" name="íšḷîḑe"/>
            <p:cNvSpPr/>
            <p:nvPr/>
          </p:nvSpPr>
          <p:spPr bwMode="auto">
            <a:xfrm>
              <a:off x="7934" y="6086"/>
              <a:ext cx="63" cy="64"/>
            </a:xfrm>
            <a:custGeom>
              <a:avLst/>
              <a:gdLst>
                <a:gd name="T0" fmla="*/ 0 w 59"/>
                <a:gd name="T1" fmla="*/ 31 h 58"/>
                <a:gd name="T2" fmla="*/ 36 w 59"/>
                <a:gd name="T3" fmla="*/ 58 h 58"/>
                <a:gd name="T4" fmla="*/ 59 w 59"/>
                <a:gd name="T5" fmla="*/ 34 h 58"/>
                <a:gd name="T6" fmla="*/ 32 w 59"/>
                <a:gd name="T7" fmla="*/ 0 h 58"/>
                <a:gd name="T8" fmla="*/ 0 w 59"/>
                <a:gd name="T9" fmla="*/ 3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0" y="31"/>
                  </a:moveTo>
                  <a:lnTo>
                    <a:pt x="36" y="58"/>
                  </a:lnTo>
                  <a:lnTo>
                    <a:pt x="59" y="34"/>
                  </a:lnTo>
                  <a:lnTo>
                    <a:pt x="32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7" name="îşlîḍé"/>
            <p:cNvSpPr/>
            <p:nvPr/>
          </p:nvSpPr>
          <p:spPr bwMode="auto">
            <a:xfrm>
              <a:off x="7920" y="6156"/>
              <a:ext cx="48" cy="47"/>
            </a:xfrm>
            <a:custGeom>
              <a:avLst/>
              <a:gdLst>
                <a:gd name="T0" fmla="*/ 0 w 45"/>
                <a:gd name="T1" fmla="*/ 43 h 43"/>
                <a:gd name="T2" fmla="*/ 45 w 45"/>
                <a:gd name="T3" fmla="*/ 39 h 43"/>
                <a:gd name="T4" fmla="*/ 45 w 45"/>
                <a:gd name="T5" fmla="*/ 6 h 43"/>
                <a:gd name="T6" fmla="*/ 0 w 45"/>
                <a:gd name="T7" fmla="*/ 0 h 43"/>
                <a:gd name="T8" fmla="*/ 0 w 4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0" y="43"/>
                  </a:moveTo>
                  <a:lnTo>
                    <a:pt x="45" y="39"/>
                  </a:lnTo>
                  <a:lnTo>
                    <a:pt x="45" y="6"/>
                  </a:lnTo>
                  <a:lnTo>
                    <a:pt x="0" y="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8" name="iśľîďè"/>
            <p:cNvSpPr/>
            <p:nvPr/>
          </p:nvSpPr>
          <p:spPr bwMode="auto">
            <a:xfrm>
              <a:off x="7935" y="6211"/>
              <a:ext cx="63" cy="64"/>
            </a:xfrm>
            <a:custGeom>
              <a:avLst/>
              <a:gdLst>
                <a:gd name="T0" fmla="*/ 31 w 59"/>
                <a:gd name="T1" fmla="*/ 58 h 58"/>
                <a:gd name="T2" fmla="*/ 59 w 59"/>
                <a:gd name="T3" fmla="*/ 24 h 58"/>
                <a:gd name="T4" fmla="*/ 36 w 59"/>
                <a:gd name="T5" fmla="*/ 0 h 58"/>
                <a:gd name="T6" fmla="*/ 0 w 59"/>
                <a:gd name="T7" fmla="*/ 27 h 58"/>
                <a:gd name="T8" fmla="*/ 31 w 5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31" y="58"/>
                  </a:moveTo>
                  <a:lnTo>
                    <a:pt x="59" y="24"/>
                  </a:lnTo>
                  <a:lnTo>
                    <a:pt x="36" y="0"/>
                  </a:lnTo>
                  <a:lnTo>
                    <a:pt x="0" y="27"/>
                  </a:lnTo>
                  <a:lnTo>
                    <a:pt x="31" y="5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9" name="iŝliḑè"/>
            <p:cNvSpPr/>
            <p:nvPr/>
          </p:nvSpPr>
          <p:spPr bwMode="auto">
            <a:xfrm>
              <a:off x="8005" y="6239"/>
              <a:ext cx="47" cy="49"/>
            </a:xfrm>
            <a:custGeom>
              <a:avLst/>
              <a:gdLst>
                <a:gd name="T0" fmla="*/ 44 w 44"/>
                <a:gd name="T1" fmla="*/ 45 h 45"/>
                <a:gd name="T2" fmla="*/ 38 w 44"/>
                <a:gd name="T3" fmla="*/ 0 h 45"/>
                <a:gd name="T4" fmla="*/ 5 w 44"/>
                <a:gd name="T5" fmla="*/ 0 h 45"/>
                <a:gd name="T6" fmla="*/ 0 w 44"/>
                <a:gd name="T7" fmla="*/ 45 h 45"/>
                <a:gd name="T8" fmla="*/ 44 w 44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45"/>
                  </a:moveTo>
                  <a:lnTo>
                    <a:pt x="38" y="0"/>
                  </a:lnTo>
                  <a:lnTo>
                    <a:pt x="5" y="0"/>
                  </a:lnTo>
                  <a:lnTo>
                    <a:pt x="0" y="45"/>
                  </a:lnTo>
                  <a:lnTo>
                    <a:pt x="44" y="45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0" name="íṥḷïḍè"/>
            <p:cNvSpPr/>
            <p:nvPr/>
          </p:nvSpPr>
          <p:spPr bwMode="auto">
            <a:xfrm>
              <a:off x="8058" y="6209"/>
              <a:ext cx="63" cy="65"/>
            </a:xfrm>
            <a:custGeom>
              <a:avLst/>
              <a:gdLst>
                <a:gd name="T0" fmla="*/ 59 w 59"/>
                <a:gd name="T1" fmla="*/ 27 h 59"/>
                <a:gd name="T2" fmla="*/ 23 w 59"/>
                <a:gd name="T3" fmla="*/ 0 h 59"/>
                <a:gd name="T4" fmla="*/ 0 w 59"/>
                <a:gd name="T5" fmla="*/ 24 h 59"/>
                <a:gd name="T6" fmla="*/ 28 w 59"/>
                <a:gd name="T7" fmla="*/ 59 h 59"/>
                <a:gd name="T8" fmla="*/ 59 w 59"/>
                <a:gd name="T9" fmla="*/ 2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27"/>
                  </a:moveTo>
                  <a:lnTo>
                    <a:pt x="23" y="0"/>
                  </a:lnTo>
                  <a:lnTo>
                    <a:pt x="0" y="24"/>
                  </a:lnTo>
                  <a:lnTo>
                    <a:pt x="28" y="59"/>
                  </a:lnTo>
                  <a:lnTo>
                    <a:pt x="59" y="2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1" name="îşḷïdê"/>
            <p:cNvSpPr/>
            <p:nvPr/>
          </p:nvSpPr>
          <p:spPr bwMode="auto">
            <a:xfrm>
              <a:off x="8088" y="6155"/>
              <a:ext cx="47" cy="47"/>
            </a:xfrm>
            <a:custGeom>
              <a:avLst/>
              <a:gdLst>
                <a:gd name="T0" fmla="*/ 44 w 44"/>
                <a:gd name="T1" fmla="*/ 0 h 43"/>
                <a:gd name="T2" fmla="*/ 0 w 44"/>
                <a:gd name="T3" fmla="*/ 6 h 43"/>
                <a:gd name="T4" fmla="*/ 0 w 44"/>
                <a:gd name="T5" fmla="*/ 39 h 43"/>
                <a:gd name="T6" fmla="*/ 44 w 44"/>
                <a:gd name="T7" fmla="*/ 43 h 43"/>
                <a:gd name="T8" fmla="*/ 44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44" y="0"/>
                  </a:moveTo>
                  <a:lnTo>
                    <a:pt x="0" y="6"/>
                  </a:lnTo>
                  <a:lnTo>
                    <a:pt x="0" y="39"/>
                  </a:lnTo>
                  <a:lnTo>
                    <a:pt x="44" y="4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2" name="íṥḻîḓé"/>
            <p:cNvSpPr/>
            <p:nvPr/>
          </p:nvSpPr>
          <p:spPr bwMode="auto">
            <a:xfrm>
              <a:off x="8058" y="6086"/>
              <a:ext cx="61" cy="64"/>
            </a:xfrm>
            <a:custGeom>
              <a:avLst/>
              <a:gdLst>
                <a:gd name="T0" fmla="*/ 27 w 58"/>
                <a:gd name="T1" fmla="*/ 0 h 58"/>
                <a:gd name="T2" fmla="*/ 0 w 58"/>
                <a:gd name="T3" fmla="*/ 35 h 58"/>
                <a:gd name="T4" fmla="*/ 23 w 58"/>
                <a:gd name="T5" fmla="*/ 58 h 58"/>
                <a:gd name="T6" fmla="*/ 58 w 58"/>
                <a:gd name="T7" fmla="*/ 31 h 58"/>
                <a:gd name="T8" fmla="*/ 27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27" y="0"/>
                  </a:moveTo>
                  <a:lnTo>
                    <a:pt x="0" y="35"/>
                  </a:lnTo>
                  <a:lnTo>
                    <a:pt x="23" y="58"/>
                  </a:lnTo>
                  <a:lnTo>
                    <a:pt x="58" y="3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3" name="íśļíḑé"/>
            <p:cNvSpPr/>
            <p:nvPr/>
          </p:nvSpPr>
          <p:spPr bwMode="auto">
            <a:xfrm>
              <a:off x="9141" y="4922"/>
              <a:ext cx="919" cy="939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4" name="îšlíďè"/>
            <p:cNvSpPr/>
            <p:nvPr/>
          </p:nvSpPr>
          <p:spPr bwMode="auto">
            <a:xfrm>
              <a:off x="9274" y="5057"/>
              <a:ext cx="655" cy="669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5" name="î$líḍe"/>
            <p:cNvSpPr/>
            <p:nvPr/>
          </p:nvSpPr>
          <p:spPr bwMode="auto">
            <a:xfrm>
              <a:off x="9274" y="5057"/>
              <a:ext cx="333" cy="340"/>
            </a:xfrm>
            <a:custGeom>
              <a:avLst/>
              <a:gdLst>
                <a:gd name="T0" fmla="*/ 0 w 264"/>
                <a:gd name="T1" fmla="*/ 264 h 264"/>
                <a:gd name="T2" fmla="*/ 0 w 264"/>
                <a:gd name="T3" fmla="*/ 263 h 264"/>
                <a:gd name="T4" fmla="*/ 0 w 264"/>
                <a:gd name="T5" fmla="*/ 263 h 264"/>
                <a:gd name="T6" fmla="*/ 0 w 264"/>
                <a:gd name="T7" fmla="*/ 263 h 264"/>
                <a:gd name="T8" fmla="*/ 0 w 264"/>
                <a:gd name="T9" fmla="*/ 262 h 264"/>
                <a:gd name="T10" fmla="*/ 0 w 264"/>
                <a:gd name="T11" fmla="*/ 262 h 264"/>
                <a:gd name="T12" fmla="*/ 0 w 264"/>
                <a:gd name="T13" fmla="*/ 262 h 264"/>
                <a:gd name="T14" fmla="*/ 0 w 264"/>
                <a:gd name="T15" fmla="*/ 262 h 264"/>
                <a:gd name="T16" fmla="*/ 0 w 264"/>
                <a:gd name="T17" fmla="*/ 262 h 264"/>
                <a:gd name="T18" fmla="*/ 0 w 264"/>
                <a:gd name="T19" fmla="*/ 261 h 264"/>
                <a:gd name="T20" fmla="*/ 0 w 264"/>
                <a:gd name="T21" fmla="*/ 261 h 264"/>
                <a:gd name="T22" fmla="*/ 0 w 264"/>
                <a:gd name="T23" fmla="*/ 261 h 264"/>
                <a:gd name="T24" fmla="*/ 0 w 264"/>
                <a:gd name="T25" fmla="*/ 260 h 264"/>
                <a:gd name="T26" fmla="*/ 0 w 264"/>
                <a:gd name="T27" fmla="*/ 260 h 264"/>
                <a:gd name="T28" fmla="*/ 0 w 264"/>
                <a:gd name="T29" fmla="*/ 260 h 264"/>
                <a:gd name="T30" fmla="*/ 0 w 264"/>
                <a:gd name="T31" fmla="*/ 260 h 264"/>
                <a:gd name="T32" fmla="*/ 264 w 264"/>
                <a:gd name="T33" fmla="*/ 0 h 264"/>
                <a:gd name="T34" fmla="*/ 264 w 264"/>
                <a:gd name="T35" fmla="*/ 0 h 264"/>
                <a:gd name="T36" fmla="*/ 263 w 264"/>
                <a:gd name="T37" fmla="*/ 0 h 264"/>
                <a:gd name="T38" fmla="*/ 263 w 264"/>
                <a:gd name="T39" fmla="*/ 0 h 264"/>
                <a:gd name="T40" fmla="*/ 263 w 264"/>
                <a:gd name="T41" fmla="*/ 0 h 264"/>
                <a:gd name="T42" fmla="*/ 263 w 264"/>
                <a:gd name="T43" fmla="*/ 0 h 264"/>
                <a:gd name="T44" fmla="*/ 262 w 264"/>
                <a:gd name="T45" fmla="*/ 0 h 264"/>
                <a:gd name="T46" fmla="*/ 262 w 264"/>
                <a:gd name="T47" fmla="*/ 0 h 264"/>
                <a:gd name="T48" fmla="*/ 262 w 264"/>
                <a:gd name="T49" fmla="*/ 0 h 264"/>
                <a:gd name="T50" fmla="*/ 261 w 264"/>
                <a:gd name="T51" fmla="*/ 0 h 264"/>
                <a:gd name="T52" fmla="*/ 261 w 264"/>
                <a:gd name="T53" fmla="*/ 0 h 264"/>
                <a:gd name="T54" fmla="*/ 261 w 264"/>
                <a:gd name="T55" fmla="*/ 0 h 264"/>
                <a:gd name="T56" fmla="*/ 260 w 264"/>
                <a:gd name="T57" fmla="*/ 0 h 264"/>
                <a:gd name="T58" fmla="*/ 260 w 264"/>
                <a:gd name="T59" fmla="*/ 0 h 264"/>
                <a:gd name="T60" fmla="*/ 260 w 264"/>
                <a:gd name="T61" fmla="*/ 0 h 264"/>
                <a:gd name="T62" fmla="*/ 260 w 264"/>
                <a:gd name="T63" fmla="*/ 0 h 264"/>
                <a:gd name="T64" fmla="*/ 260 w 264"/>
                <a:gd name="T6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4" h="264">
                  <a:moveTo>
                    <a:pt x="0" y="264"/>
                  </a:moveTo>
                  <a:cubicBezTo>
                    <a:pt x="0" y="264"/>
                    <a:pt x="0" y="264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  <a:moveTo>
                    <a:pt x="0" y="263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0" y="263"/>
                    <a:pt x="0" y="263"/>
                    <a:pt x="0" y="263"/>
                  </a:cubicBezTo>
                  <a:moveTo>
                    <a:pt x="0" y="263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0" y="263"/>
                    <a:pt x="0" y="263"/>
                    <a:pt x="0" y="263"/>
                  </a:cubicBezTo>
                  <a:moveTo>
                    <a:pt x="0" y="262"/>
                  </a:moveTo>
                  <a:cubicBezTo>
                    <a:pt x="0" y="262"/>
                    <a:pt x="0" y="263"/>
                    <a:pt x="0" y="263"/>
                  </a:cubicBezTo>
                  <a:cubicBezTo>
                    <a:pt x="0" y="263"/>
                    <a:pt x="0" y="262"/>
                    <a:pt x="0" y="262"/>
                  </a:cubicBezTo>
                  <a:moveTo>
                    <a:pt x="0" y="262"/>
                  </a:move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0" y="262"/>
                    <a:pt x="0" y="262"/>
                  </a:cubicBezTo>
                  <a:moveTo>
                    <a:pt x="0" y="262"/>
                  </a:move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0" y="262"/>
                    <a:pt x="0" y="262"/>
                  </a:cubicBezTo>
                  <a:moveTo>
                    <a:pt x="0" y="261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0" y="261"/>
                    <a:pt x="0" y="261"/>
                  </a:cubicBezTo>
                  <a:moveTo>
                    <a:pt x="0" y="261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0" y="261"/>
                    <a:pt x="0" y="261"/>
                  </a:cubicBezTo>
                  <a:moveTo>
                    <a:pt x="0" y="260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0" y="260"/>
                    <a:pt x="0" y="260"/>
                  </a:cubicBezTo>
                  <a:moveTo>
                    <a:pt x="0" y="260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0" y="260"/>
                    <a:pt x="0" y="260"/>
                  </a:cubicBezTo>
                  <a:moveTo>
                    <a:pt x="0" y="259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0" y="260"/>
                    <a:pt x="0" y="259"/>
                  </a:cubicBezTo>
                  <a:moveTo>
                    <a:pt x="264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4" y="0"/>
                    <a:pt x="264" y="0"/>
                    <a:pt x="264" y="0"/>
                  </a:cubicBezTo>
                  <a:moveTo>
                    <a:pt x="263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moveTo>
                    <a:pt x="263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moveTo>
                    <a:pt x="263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moveTo>
                    <a:pt x="262" y="0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moveTo>
                    <a:pt x="262" y="0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moveTo>
                    <a:pt x="261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moveTo>
                    <a:pt x="261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moveTo>
                    <a:pt x="260" y="0"/>
                  </a:moveTo>
                  <a:cubicBezTo>
                    <a:pt x="260" y="0"/>
                    <a:pt x="261" y="0"/>
                    <a:pt x="261" y="0"/>
                  </a:cubicBezTo>
                  <a:cubicBezTo>
                    <a:pt x="261" y="0"/>
                    <a:pt x="260" y="0"/>
                    <a:pt x="260" y="0"/>
                  </a:cubicBezTo>
                  <a:moveTo>
                    <a:pt x="260" y="0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60" y="0"/>
                    <a:pt x="260" y="0"/>
                    <a:pt x="260" y="0"/>
                  </a:cubicBezTo>
                  <a:moveTo>
                    <a:pt x="260" y="0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60" y="0"/>
                    <a:pt x="260" y="0"/>
                    <a:pt x="260" y="0"/>
                  </a:cubicBezTo>
                </a:path>
              </a:pathLst>
            </a:custGeom>
            <a:solidFill>
              <a:srgbClr val="C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6" name="íšľïďè"/>
            <p:cNvSpPr/>
            <p:nvPr/>
          </p:nvSpPr>
          <p:spPr bwMode="auto">
            <a:xfrm>
              <a:off x="9274" y="5057"/>
              <a:ext cx="564" cy="577"/>
            </a:xfrm>
            <a:custGeom>
              <a:avLst/>
              <a:gdLst>
                <a:gd name="T0" fmla="*/ 259 w 446"/>
                <a:gd name="T1" fmla="*/ 0 h 446"/>
                <a:gd name="T2" fmla="*/ 0 w 446"/>
                <a:gd name="T3" fmla="*/ 259 h 446"/>
                <a:gd name="T4" fmla="*/ 0 w 446"/>
                <a:gd name="T5" fmla="*/ 259 h 446"/>
                <a:gd name="T6" fmla="*/ 0 w 446"/>
                <a:gd name="T7" fmla="*/ 260 h 446"/>
                <a:gd name="T8" fmla="*/ 0 w 446"/>
                <a:gd name="T9" fmla="*/ 260 h 446"/>
                <a:gd name="T10" fmla="*/ 0 w 446"/>
                <a:gd name="T11" fmla="*/ 260 h 446"/>
                <a:gd name="T12" fmla="*/ 0 w 446"/>
                <a:gd name="T13" fmla="*/ 260 h 446"/>
                <a:gd name="T14" fmla="*/ 0 w 446"/>
                <a:gd name="T15" fmla="*/ 260 h 446"/>
                <a:gd name="T16" fmla="*/ 0 w 446"/>
                <a:gd name="T17" fmla="*/ 261 h 446"/>
                <a:gd name="T18" fmla="*/ 0 w 446"/>
                <a:gd name="T19" fmla="*/ 261 h 446"/>
                <a:gd name="T20" fmla="*/ 0 w 446"/>
                <a:gd name="T21" fmla="*/ 261 h 446"/>
                <a:gd name="T22" fmla="*/ 0 w 446"/>
                <a:gd name="T23" fmla="*/ 261 h 446"/>
                <a:gd name="T24" fmla="*/ 0 w 446"/>
                <a:gd name="T25" fmla="*/ 262 h 446"/>
                <a:gd name="T26" fmla="*/ 0 w 446"/>
                <a:gd name="T27" fmla="*/ 262 h 446"/>
                <a:gd name="T28" fmla="*/ 0 w 446"/>
                <a:gd name="T29" fmla="*/ 262 h 446"/>
                <a:gd name="T30" fmla="*/ 0 w 446"/>
                <a:gd name="T31" fmla="*/ 262 h 446"/>
                <a:gd name="T32" fmla="*/ 0 w 446"/>
                <a:gd name="T33" fmla="*/ 262 h 446"/>
                <a:gd name="T34" fmla="*/ 0 w 446"/>
                <a:gd name="T35" fmla="*/ 263 h 446"/>
                <a:gd name="T36" fmla="*/ 0 w 446"/>
                <a:gd name="T37" fmla="*/ 263 h 446"/>
                <a:gd name="T38" fmla="*/ 0 w 446"/>
                <a:gd name="T39" fmla="*/ 263 h 446"/>
                <a:gd name="T40" fmla="*/ 0 w 446"/>
                <a:gd name="T41" fmla="*/ 263 h 446"/>
                <a:gd name="T42" fmla="*/ 0 w 446"/>
                <a:gd name="T43" fmla="*/ 263 h 446"/>
                <a:gd name="T44" fmla="*/ 0 w 446"/>
                <a:gd name="T45" fmla="*/ 264 h 446"/>
                <a:gd name="T46" fmla="*/ 0 w 446"/>
                <a:gd name="T47" fmla="*/ 264 h 446"/>
                <a:gd name="T48" fmla="*/ 80 w 446"/>
                <a:gd name="T49" fmla="*/ 446 h 446"/>
                <a:gd name="T50" fmla="*/ 8 w 446"/>
                <a:gd name="T51" fmla="*/ 267 h 446"/>
                <a:gd name="T52" fmla="*/ 267 w 446"/>
                <a:gd name="T53" fmla="*/ 8 h 446"/>
                <a:gd name="T54" fmla="*/ 446 w 446"/>
                <a:gd name="T55" fmla="*/ 80 h 446"/>
                <a:gd name="T56" fmla="*/ 264 w 446"/>
                <a:gd name="T57" fmla="*/ 0 h 446"/>
                <a:gd name="T58" fmla="*/ 264 w 446"/>
                <a:gd name="T59" fmla="*/ 0 h 446"/>
                <a:gd name="T60" fmla="*/ 263 w 446"/>
                <a:gd name="T61" fmla="*/ 0 h 446"/>
                <a:gd name="T62" fmla="*/ 263 w 446"/>
                <a:gd name="T63" fmla="*/ 0 h 446"/>
                <a:gd name="T64" fmla="*/ 263 w 446"/>
                <a:gd name="T65" fmla="*/ 0 h 446"/>
                <a:gd name="T66" fmla="*/ 263 w 446"/>
                <a:gd name="T67" fmla="*/ 0 h 446"/>
                <a:gd name="T68" fmla="*/ 263 w 446"/>
                <a:gd name="T69" fmla="*/ 0 h 446"/>
                <a:gd name="T70" fmla="*/ 263 w 446"/>
                <a:gd name="T71" fmla="*/ 0 h 446"/>
                <a:gd name="T72" fmla="*/ 262 w 446"/>
                <a:gd name="T73" fmla="*/ 0 h 446"/>
                <a:gd name="T74" fmla="*/ 262 w 446"/>
                <a:gd name="T75" fmla="*/ 0 h 446"/>
                <a:gd name="T76" fmla="*/ 262 w 446"/>
                <a:gd name="T77" fmla="*/ 0 h 446"/>
                <a:gd name="T78" fmla="*/ 262 w 446"/>
                <a:gd name="T79" fmla="*/ 0 h 446"/>
                <a:gd name="T80" fmla="*/ 261 w 446"/>
                <a:gd name="T81" fmla="*/ 0 h 446"/>
                <a:gd name="T82" fmla="*/ 261 w 446"/>
                <a:gd name="T83" fmla="*/ 0 h 446"/>
                <a:gd name="T84" fmla="*/ 261 w 446"/>
                <a:gd name="T85" fmla="*/ 0 h 446"/>
                <a:gd name="T86" fmla="*/ 261 w 446"/>
                <a:gd name="T87" fmla="*/ 0 h 446"/>
                <a:gd name="T88" fmla="*/ 261 w 446"/>
                <a:gd name="T89" fmla="*/ 0 h 446"/>
                <a:gd name="T90" fmla="*/ 260 w 446"/>
                <a:gd name="T91" fmla="*/ 0 h 446"/>
                <a:gd name="T92" fmla="*/ 260 w 446"/>
                <a:gd name="T93" fmla="*/ 0 h 446"/>
                <a:gd name="T94" fmla="*/ 260 w 446"/>
                <a:gd name="T95" fmla="*/ 0 h 446"/>
                <a:gd name="T96" fmla="*/ 260 w 446"/>
                <a:gd name="T97" fmla="*/ 0 h 446"/>
                <a:gd name="T98" fmla="*/ 260 w 446"/>
                <a:gd name="T99" fmla="*/ 0 h 446"/>
                <a:gd name="T100" fmla="*/ 259 w 446"/>
                <a:gd name="T101" fmla="*/ 0 h 446"/>
                <a:gd name="T102" fmla="*/ 259 w 446"/>
                <a:gd name="T103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446">
                  <a:moveTo>
                    <a:pt x="259" y="0"/>
                  </a:moveTo>
                  <a:cubicBezTo>
                    <a:pt x="116" y="0"/>
                    <a:pt x="0" y="116"/>
                    <a:pt x="0" y="259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0" y="262"/>
                    <a:pt x="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0" y="263"/>
                    <a:pt x="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1" y="335"/>
                    <a:pt x="32" y="400"/>
                    <a:pt x="80" y="446"/>
                  </a:cubicBezTo>
                  <a:cubicBezTo>
                    <a:pt x="35" y="400"/>
                    <a:pt x="8" y="337"/>
                    <a:pt x="8" y="267"/>
                  </a:cubicBezTo>
                  <a:cubicBezTo>
                    <a:pt x="8" y="124"/>
                    <a:pt x="124" y="8"/>
                    <a:pt x="267" y="8"/>
                  </a:cubicBezTo>
                  <a:cubicBezTo>
                    <a:pt x="337" y="8"/>
                    <a:pt x="400" y="35"/>
                    <a:pt x="446" y="80"/>
                  </a:cubicBezTo>
                  <a:cubicBezTo>
                    <a:pt x="400" y="32"/>
                    <a:pt x="336" y="1"/>
                    <a:pt x="264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4" y="0"/>
                    <a:pt x="264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62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0" y="0"/>
                    <a:pt x="26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59" y="0"/>
                    <a:pt x="259" y="0"/>
                    <a:pt x="259" y="0"/>
                  </a:cubicBezTo>
                </a:path>
              </a:pathLst>
            </a:custGeom>
            <a:solidFill>
              <a:srgbClr val="535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7" name="ïṡ1îḋè"/>
            <p:cNvSpPr/>
            <p:nvPr/>
          </p:nvSpPr>
          <p:spPr bwMode="auto">
            <a:xfrm>
              <a:off x="9485" y="5267"/>
              <a:ext cx="254" cy="260"/>
            </a:xfrm>
            <a:prstGeom prst="ellipse">
              <a:avLst/>
            </a:prstGeom>
            <a:solidFill>
              <a:srgbClr val="535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8" name="îṡḻîḓè"/>
            <p:cNvSpPr/>
            <p:nvPr/>
          </p:nvSpPr>
          <p:spPr bwMode="auto">
            <a:xfrm>
              <a:off x="9474" y="5261"/>
              <a:ext cx="254" cy="260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9" name="îsḻïḋé"/>
            <p:cNvSpPr/>
            <p:nvPr/>
          </p:nvSpPr>
          <p:spPr bwMode="auto">
            <a:xfrm>
              <a:off x="9506" y="5295"/>
              <a:ext cx="189" cy="195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0" name="i$1íḋê"/>
            <p:cNvSpPr/>
            <p:nvPr/>
          </p:nvSpPr>
          <p:spPr bwMode="auto">
            <a:xfrm>
              <a:off x="9538" y="5110"/>
              <a:ext cx="123" cy="126"/>
            </a:xfrm>
            <a:custGeom>
              <a:avLst/>
              <a:gdLst>
                <a:gd name="T0" fmla="*/ 0 w 114"/>
                <a:gd name="T1" fmla="*/ 0 h 115"/>
                <a:gd name="T2" fmla="*/ 15 w 114"/>
                <a:gd name="T3" fmla="*/ 115 h 115"/>
                <a:gd name="T4" fmla="*/ 100 w 114"/>
                <a:gd name="T5" fmla="*/ 115 h 115"/>
                <a:gd name="T6" fmla="*/ 114 w 114"/>
                <a:gd name="T7" fmla="*/ 0 h 115"/>
                <a:gd name="T8" fmla="*/ 0 w 114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5">
                  <a:moveTo>
                    <a:pt x="0" y="0"/>
                  </a:moveTo>
                  <a:lnTo>
                    <a:pt x="15" y="115"/>
                  </a:lnTo>
                  <a:lnTo>
                    <a:pt x="100" y="115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1" name="îS1ïḍê"/>
            <p:cNvSpPr/>
            <p:nvPr/>
          </p:nvSpPr>
          <p:spPr bwMode="auto">
            <a:xfrm>
              <a:off x="9363" y="5149"/>
              <a:ext cx="161" cy="166"/>
            </a:xfrm>
            <a:custGeom>
              <a:avLst/>
              <a:gdLst>
                <a:gd name="T0" fmla="*/ 0 w 150"/>
                <a:gd name="T1" fmla="*/ 80 h 151"/>
                <a:gd name="T2" fmla="*/ 90 w 150"/>
                <a:gd name="T3" fmla="*/ 151 h 151"/>
                <a:gd name="T4" fmla="*/ 150 w 150"/>
                <a:gd name="T5" fmla="*/ 91 h 151"/>
                <a:gd name="T6" fmla="*/ 79 w 150"/>
                <a:gd name="T7" fmla="*/ 0 h 151"/>
                <a:gd name="T8" fmla="*/ 0 w 150"/>
                <a:gd name="T9" fmla="*/ 8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1">
                  <a:moveTo>
                    <a:pt x="0" y="80"/>
                  </a:moveTo>
                  <a:lnTo>
                    <a:pt x="90" y="151"/>
                  </a:lnTo>
                  <a:lnTo>
                    <a:pt x="150" y="91"/>
                  </a:lnTo>
                  <a:lnTo>
                    <a:pt x="79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2" name="iŝliḍè"/>
            <p:cNvSpPr/>
            <p:nvPr/>
          </p:nvSpPr>
          <p:spPr bwMode="auto">
            <a:xfrm>
              <a:off x="9326" y="5332"/>
              <a:ext cx="122" cy="124"/>
            </a:xfrm>
            <a:custGeom>
              <a:avLst/>
              <a:gdLst>
                <a:gd name="T0" fmla="*/ 0 w 113"/>
                <a:gd name="T1" fmla="*/ 112 h 112"/>
                <a:gd name="T2" fmla="*/ 113 w 113"/>
                <a:gd name="T3" fmla="*/ 99 h 112"/>
                <a:gd name="T4" fmla="*/ 113 w 113"/>
                <a:gd name="T5" fmla="*/ 13 h 112"/>
                <a:gd name="T6" fmla="*/ 0 w 113"/>
                <a:gd name="T7" fmla="*/ 0 h 112"/>
                <a:gd name="T8" fmla="*/ 0 w 113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2">
                  <a:moveTo>
                    <a:pt x="0" y="112"/>
                  </a:moveTo>
                  <a:lnTo>
                    <a:pt x="113" y="99"/>
                  </a:lnTo>
                  <a:lnTo>
                    <a:pt x="113" y="13"/>
                  </a:lnTo>
                  <a:lnTo>
                    <a:pt x="0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3" name="îSļïḓé"/>
            <p:cNvSpPr/>
            <p:nvPr/>
          </p:nvSpPr>
          <p:spPr bwMode="auto">
            <a:xfrm>
              <a:off x="9364" y="5470"/>
              <a:ext cx="162" cy="166"/>
            </a:xfrm>
            <a:custGeom>
              <a:avLst/>
              <a:gdLst>
                <a:gd name="T0" fmla="*/ 80 w 151"/>
                <a:gd name="T1" fmla="*/ 151 h 151"/>
                <a:gd name="T2" fmla="*/ 151 w 151"/>
                <a:gd name="T3" fmla="*/ 60 h 151"/>
                <a:gd name="T4" fmla="*/ 90 w 151"/>
                <a:gd name="T5" fmla="*/ 0 h 151"/>
                <a:gd name="T6" fmla="*/ 0 w 151"/>
                <a:gd name="T7" fmla="*/ 71 h 151"/>
                <a:gd name="T8" fmla="*/ 80 w 151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80" y="151"/>
                  </a:moveTo>
                  <a:lnTo>
                    <a:pt x="151" y="60"/>
                  </a:lnTo>
                  <a:lnTo>
                    <a:pt x="90" y="0"/>
                  </a:lnTo>
                  <a:lnTo>
                    <a:pt x="0" y="71"/>
                  </a:lnTo>
                  <a:lnTo>
                    <a:pt x="80" y="15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4" name="íṧľiḓe"/>
            <p:cNvSpPr/>
            <p:nvPr/>
          </p:nvSpPr>
          <p:spPr bwMode="auto">
            <a:xfrm>
              <a:off x="9543" y="5548"/>
              <a:ext cx="119" cy="125"/>
            </a:xfrm>
            <a:custGeom>
              <a:avLst/>
              <a:gdLst>
                <a:gd name="T0" fmla="*/ 112 w 112"/>
                <a:gd name="T1" fmla="*/ 114 h 114"/>
                <a:gd name="T2" fmla="*/ 99 w 112"/>
                <a:gd name="T3" fmla="*/ 0 h 114"/>
                <a:gd name="T4" fmla="*/ 13 w 112"/>
                <a:gd name="T5" fmla="*/ 0 h 114"/>
                <a:gd name="T6" fmla="*/ 0 w 112"/>
                <a:gd name="T7" fmla="*/ 114 h 114"/>
                <a:gd name="T8" fmla="*/ 112 w 112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4">
                  <a:moveTo>
                    <a:pt x="112" y="114"/>
                  </a:moveTo>
                  <a:lnTo>
                    <a:pt x="99" y="0"/>
                  </a:lnTo>
                  <a:lnTo>
                    <a:pt x="13" y="0"/>
                  </a:lnTo>
                  <a:lnTo>
                    <a:pt x="0" y="114"/>
                  </a:lnTo>
                  <a:lnTo>
                    <a:pt x="112" y="114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5" name="iṡļïḑê"/>
            <p:cNvSpPr/>
            <p:nvPr/>
          </p:nvSpPr>
          <p:spPr bwMode="auto">
            <a:xfrm>
              <a:off x="9678" y="5468"/>
              <a:ext cx="162" cy="166"/>
            </a:xfrm>
            <a:custGeom>
              <a:avLst/>
              <a:gdLst>
                <a:gd name="T0" fmla="*/ 151 w 151"/>
                <a:gd name="T1" fmla="*/ 70 h 151"/>
                <a:gd name="T2" fmla="*/ 60 w 151"/>
                <a:gd name="T3" fmla="*/ 0 h 151"/>
                <a:gd name="T4" fmla="*/ 0 w 151"/>
                <a:gd name="T5" fmla="*/ 60 h 151"/>
                <a:gd name="T6" fmla="*/ 71 w 151"/>
                <a:gd name="T7" fmla="*/ 151 h 151"/>
                <a:gd name="T8" fmla="*/ 151 w 151"/>
                <a:gd name="T9" fmla="*/ 7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0"/>
                  </a:moveTo>
                  <a:lnTo>
                    <a:pt x="60" y="0"/>
                  </a:lnTo>
                  <a:lnTo>
                    <a:pt x="0" y="60"/>
                  </a:lnTo>
                  <a:lnTo>
                    <a:pt x="71" y="151"/>
                  </a:lnTo>
                  <a:lnTo>
                    <a:pt x="151" y="7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6" name="íṩ1ide"/>
            <p:cNvSpPr/>
            <p:nvPr/>
          </p:nvSpPr>
          <p:spPr bwMode="auto">
            <a:xfrm>
              <a:off x="9753" y="5327"/>
              <a:ext cx="123" cy="125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15 h 114"/>
                <a:gd name="T4" fmla="*/ 0 w 114"/>
                <a:gd name="T5" fmla="*/ 99 h 114"/>
                <a:gd name="T6" fmla="*/ 114 w 114"/>
                <a:gd name="T7" fmla="*/ 114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15"/>
                  </a:lnTo>
                  <a:lnTo>
                    <a:pt x="0" y="99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7" name="iŝḻiḑe"/>
            <p:cNvSpPr/>
            <p:nvPr/>
          </p:nvSpPr>
          <p:spPr bwMode="auto">
            <a:xfrm>
              <a:off x="9675" y="5147"/>
              <a:ext cx="162" cy="165"/>
            </a:xfrm>
            <a:custGeom>
              <a:avLst/>
              <a:gdLst>
                <a:gd name="T0" fmla="*/ 71 w 151"/>
                <a:gd name="T1" fmla="*/ 0 h 150"/>
                <a:gd name="T2" fmla="*/ 0 w 151"/>
                <a:gd name="T3" fmla="*/ 90 h 150"/>
                <a:gd name="T4" fmla="*/ 60 w 151"/>
                <a:gd name="T5" fmla="*/ 150 h 150"/>
                <a:gd name="T6" fmla="*/ 151 w 151"/>
                <a:gd name="T7" fmla="*/ 80 h 150"/>
                <a:gd name="T8" fmla="*/ 71 w 151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0">
                  <a:moveTo>
                    <a:pt x="71" y="0"/>
                  </a:moveTo>
                  <a:lnTo>
                    <a:pt x="0" y="90"/>
                  </a:lnTo>
                  <a:lnTo>
                    <a:pt x="60" y="150"/>
                  </a:lnTo>
                  <a:lnTo>
                    <a:pt x="151" y="8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8" name="ïṥḷîḍe"/>
            <p:cNvSpPr/>
            <p:nvPr/>
          </p:nvSpPr>
          <p:spPr bwMode="auto">
            <a:xfrm>
              <a:off x="8475" y="4738"/>
              <a:ext cx="241" cy="506"/>
            </a:xfrm>
            <a:custGeom>
              <a:avLst/>
              <a:gdLst>
                <a:gd name="T0" fmla="*/ 190 w 190"/>
                <a:gd name="T1" fmla="*/ 0 h 391"/>
                <a:gd name="T2" fmla="*/ 0 w 190"/>
                <a:gd name="T3" fmla="*/ 226 h 391"/>
                <a:gd name="T4" fmla="*/ 71 w 190"/>
                <a:gd name="T5" fmla="*/ 391 h 391"/>
                <a:gd name="T6" fmla="*/ 12 w 190"/>
                <a:gd name="T7" fmla="*/ 280 h 391"/>
                <a:gd name="T8" fmla="*/ 6 w 190"/>
                <a:gd name="T9" fmla="*/ 225 h 391"/>
                <a:gd name="T10" fmla="*/ 190 w 190"/>
                <a:gd name="T11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391">
                  <a:moveTo>
                    <a:pt x="190" y="0"/>
                  </a:moveTo>
                  <a:cubicBezTo>
                    <a:pt x="82" y="19"/>
                    <a:pt x="0" y="113"/>
                    <a:pt x="0" y="226"/>
                  </a:cubicBezTo>
                  <a:cubicBezTo>
                    <a:pt x="0" y="291"/>
                    <a:pt x="28" y="350"/>
                    <a:pt x="71" y="391"/>
                  </a:cubicBezTo>
                  <a:cubicBezTo>
                    <a:pt x="42" y="361"/>
                    <a:pt x="21" y="323"/>
                    <a:pt x="12" y="280"/>
                  </a:cubicBezTo>
                  <a:cubicBezTo>
                    <a:pt x="8" y="262"/>
                    <a:pt x="6" y="244"/>
                    <a:pt x="6" y="225"/>
                  </a:cubicBezTo>
                  <a:cubicBezTo>
                    <a:pt x="6" y="114"/>
                    <a:pt x="85" y="21"/>
                    <a:pt x="190" y="0"/>
                  </a:cubicBezTo>
                </a:path>
              </a:pathLst>
            </a:custGeom>
            <a:solidFill>
              <a:srgbClr val="535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9" name="iṡľíďé"/>
            <p:cNvSpPr/>
            <p:nvPr/>
          </p:nvSpPr>
          <p:spPr bwMode="auto">
            <a:xfrm>
              <a:off x="8483" y="4732"/>
              <a:ext cx="493" cy="368"/>
            </a:xfrm>
            <a:custGeom>
              <a:avLst/>
              <a:gdLst>
                <a:gd name="T0" fmla="*/ 224 w 389"/>
                <a:gd name="T1" fmla="*/ 0 h 284"/>
                <a:gd name="T2" fmla="*/ 184 w 389"/>
                <a:gd name="T3" fmla="*/ 4 h 284"/>
                <a:gd name="T4" fmla="*/ 0 w 389"/>
                <a:gd name="T5" fmla="*/ 229 h 284"/>
                <a:gd name="T6" fmla="*/ 6 w 389"/>
                <a:gd name="T7" fmla="*/ 284 h 284"/>
                <a:gd name="T8" fmla="*/ 1 w 389"/>
                <a:gd name="T9" fmla="*/ 237 h 284"/>
                <a:gd name="T10" fmla="*/ 231 w 389"/>
                <a:gd name="T11" fmla="*/ 7 h 284"/>
                <a:gd name="T12" fmla="*/ 389 w 389"/>
                <a:gd name="T13" fmla="*/ 71 h 284"/>
                <a:gd name="T14" fmla="*/ 224 w 389"/>
                <a:gd name="T1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9" h="284">
                  <a:moveTo>
                    <a:pt x="224" y="0"/>
                  </a:moveTo>
                  <a:cubicBezTo>
                    <a:pt x="210" y="0"/>
                    <a:pt x="197" y="2"/>
                    <a:pt x="184" y="4"/>
                  </a:cubicBezTo>
                  <a:cubicBezTo>
                    <a:pt x="79" y="25"/>
                    <a:pt x="0" y="118"/>
                    <a:pt x="0" y="229"/>
                  </a:cubicBezTo>
                  <a:cubicBezTo>
                    <a:pt x="0" y="248"/>
                    <a:pt x="2" y="266"/>
                    <a:pt x="6" y="284"/>
                  </a:cubicBezTo>
                  <a:cubicBezTo>
                    <a:pt x="3" y="269"/>
                    <a:pt x="1" y="253"/>
                    <a:pt x="1" y="237"/>
                  </a:cubicBezTo>
                  <a:cubicBezTo>
                    <a:pt x="1" y="110"/>
                    <a:pt x="104" y="7"/>
                    <a:pt x="231" y="7"/>
                  </a:cubicBezTo>
                  <a:cubicBezTo>
                    <a:pt x="292" y="7"/>
                    <a:pt x="348" y="32"/>
                    <a:pt x="389" y="71"/>
                  </a:cubicBezTo>
                  <a:cubicBezTo>
                    <a:pt x="348" y="28"/>
                    <a:pt x="289" y="0"/>
                    <a:pt x="224" y="0"/>
                  </a:cubicBezTo>
                </a:path>
              </a:pathLst>
            </a:custGeom>
            <a:solidFill>
              <a:srgbClr val="C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0" name="îṥľïḓe"/>
            <p:cNvSpPr/>
            <p:nvPr/>
          </p:nvSpPr>
          <p:spPr bwMode="auto">
            <a:xfrm>
              <a:off x="8676" y="4949"/>
              <a:ext cx="215" cy="202"/>
            </a:xfrm>
            <a:custGeom>
              <a:avLst/>
              <a:gdLst>
                <a:gd name="T0" fmla="*/ 73 w 170"/>
                <a:gd name="T1" fmla="*/ 0 h 156"/>
                <a:gd name="T2" fmla="*/ 61 w 170"/>
                <a:gd name="T3" fmla="*/ 1 h 156"/>
                <a:gd name="T4" fmla="*/ 59 w 170"/>
                <a:gd name="T5" fmla="*/ 2 h 156"/>
                <a:gd name="T6" fmla="*/ 10 w 170"/>
                <a:gd name="T7" fmla="*/ 63 h 156"/>
                <a:gd name="T8" fmla="*/ 0 w 170"/>
                <a:gd name="T9" fmla="*/ 105 h 156"/>
                <a:gd name="T10" fmla="*/ 81 w 170"/>
                <a:gd name="T11" fmla="*/ 156 h 156"/>
                <a:gd name="T12" fmla="*/ 170 w 170"/>
                <a:gd name="T13" fmla="*/ 67 h 156"/>
                <a:gd name="T14" fmla="*/ 142 w 170"/>
                <a:gd name="T15" fmla="*/ 2 h 156"/>
                <a:gd name="T16" fmla="*/ 88 w 170"/>
                <a:gd name="T17" fmla="*/ 2 h 156"/>
                <a:gd name="T18" fmla="*/ 85 w 170"/>
                <a:gd name="T19" fmla="*/ 1 h 156"/>
                <a:gd name="T20" fmla="*/ 73 w 170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56">
                  <a:moveTo>
                    <a:pt x="73" y="0"/>
                  </a:moveTo>
                  <a:cubicBezTo>
                    <a:pt x="69" y="0"/>
                    <a:pt x="65" y="0"/>
                    <a:pt x="61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30" y="8"/>
                    <a:pt x="10" y="33"/>
                    <a:pt x="10" y="63"/>
                  </a:cubicBezTo>
                  <a:cubicBezTo>
                    <a:pt x="10" y="65"/>
                    <a:pt x="10" y="66"/>
                    <a:pt x="0" y="105"/>
                  </a:cubicBezTo>
                  <a:cubicBezTo>
                    <a:pt x="15" y="135"/>
                    <a:pt x="45" y="156"/>
                    <a:pt x="81" y="156"/>
                  </a:cubicBezTo>
                  <a:cubicBezTo>
                    <a:pt x="130" y="156"/>
                    <a:pt x="170" y="116"/>
                    <a:pt x="170" y="67"/>
                  </a:cubicBezTo>
                  <a:cubicBezTo>
                    <a:pt x="170" y="41"/>
                    <a:pt x="159" y="18"/>
                    <a:pt x="142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1" y="0"/>
                    <a:pt x="77" y="0"/>
                    <a:pt x="73" y="0"/>
                  </a:cubicBezTo>
                </a:path>
              </a:pathLst>
            </a:custGeom>
            <a:solidFill>
              <a:srgbClr val="C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1" name="iṡ1îḓê"/>
            <p:cNvSpPr/>
            <p:nvPr/>
          </p:nvSpPr>
          <p:spPr bwMode="auto">
            <a:xfrm>
              <a:off x="8665" y="4921"/>
              <a:ext cx="189" cy="165"/>
            </a:xfrm>
            <a:custGeom>
              <a:avLst/>
              <a:gdLst>
                <a:gd name="T0" fmla="*/ 89 w 150"/>
                <a:gd name="T1" fmla="*/ 0 h 127"/>
                <a:gd name="T2" fmla="*/ 0 w 150"/>
                <a:gd name="T3" fmla="*/ 89 h 127"/>
                <a:gd name="T4" fmla="*/ 8 w 150"/>
                <a:gd name="T5" fmla="*/ 127 h 127"/>
                <a:gd name="T6" fmla="*/ 18 w 150"/>
                <a:gd name="T7" fmla="*/ 85 h 127"/>
                <a:gd name="T8" fmla="*/ 67 w 150"/>
                <a:gd name="T9" fmla="*/ 24 h 127"/>
                <a:gd name="T10" fmla="*/ 69 w 150"/>
                <a:gd name="T11" fmla="*/ 23 h 127"/>
                <a:gd name="T12" fmla="*/ 81 w 150"/>
                <a:gd name="T13" fmla="*/ 22 h 127"/>
                <a:gd name="T14" fmla="*/ 93 w 150"/>
                <a:gd name="T15" fmla="*/ 23 h 127"/>
                <a:gd name="T16" fmla="*/ 96 w 150"/>
                <a:gd name="T17" fmla="*/ 24 h 127"/>
                <a:gd name="T18" fmla="*/ 150 w 150"/>
                <a:gd name="T19" fmla="*/ 24 h 127"/>
                <a:gd name="T20" fmla="*/ 89 w 150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27">
                  <a:moveTo>
                    <a:pt x="89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02"/>
                    <a:pt x="3" y="115"/>
                    <a:pt x="8" y="127"/>
                  </a:cubicBezTo>
                  <a:cubicBezTo>
                    <a:pt x="18" y="88"/>
                    <a:pt x="18" y="87"/>
                    <a:pt x="18" y="85"/>
                  </a:cubicBezTo>
                  <a:cubicBezTo>
                    <a:pt x="18" y="55"/>
                    <a:pt x="38" y="30"/>
                    <a:pt x="67" y="24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3" y="22"/>
                    <a:pt x="77" y="22"/>
                    <a:pt x="81" y="22"/>
                  </a:cubicBezTo>
                  <a:cubicBezTo>
                    <a:pt x="85" y="22"/>
                    <a:pt x="89" y="22"/>
                    <a:pt x="93" y="23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50" y="24"/>
                    <a:pt x="150" y="24"/>
                    <a:pt x="150" y="24"/>
                  </a:cubicBezTo>
                  <a:cubicBezTo>
                    <a:pt x="134" y="9"/>
                    <a:pt x="112" y="0"/>
                    <a:pt x="89" y="0"/>
                  </a:cubicBezTo>
                </a:path>
              </a:pathLst>
            </a:custGeom>
            <a:solidFill>
              <a:srgbClr val="38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2" name="íṥ1íḑe"/>
            <p:cNvSpPr/>
            <p:nvPr/>
          </p:nvSpPr>
          <p:spPr bwMode="auto">
            <a:xfrm>
              <a:off x="8641" y="4902"/>
              <a:ext cx="251" cy="256"/>
            </a:xfrm>
            <a:prstGeom prst="ellipse">
              <a:avLst/>
            </a:prstGeom>
            <a:solidFill>
              <a:srgbClr val="96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3" name="îṩ1íde"/>
            <p:cNvSpPr/>
            <p:nvPr/>
          </p:nvSpPr>
          <p:spPr bwMode="auto">
            <a:xfrm>
              <a:off x="8672" y="4936"/>
              <a:ext cx="188" cy="192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4" name="îṥ1îḓe"/>
            <p:cNvSpPr/>
            <p:nvPr/>
          </p:nvSpPr>
          <p:spPr bwMode="auto">
            <a:xfrm>
              <a:off x="9382" y="5963"/>
              <a:ext cx="61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5" name="íSļíḑé"/>
            <p:cNvSpPr/>
            <p:nvPr/>
          </p:nvSpPr>
          <p:spPr bwMode="auto">
            <a:xfrm>
              <a:off x="7533" y="4833"/>
              <a:ext cx="713" cy="1088"/>
            </a:xfrm>
            <a:custGeom>
              <a:avLst/>
              <a:gdLst>
                <a:gd name="T0" fmla="*/ 174 w 563"/>
                <a:gd name="T1" fmla="*/ 842 h 842"/>
                <a:gd name="T2" fmla="*/ 18 w 563"/>
                <a:gd name="T3" fmla="*/ 685 h 842"/>
                <a:gd name="T4" fmla="*/ 18 w 563"/>
                <a:gd name="T5" fmla="*/ 672 h 842"/>
                <a:gd name="T6" fmla="*/ 0 w 563"/>
                <a:gd name="T7" fmla="*/ 267 h 842"/>
                <a:gd name="T8" fmla="*/ 281 w 563"/>
                <a:gd name="T9" fmla="*/ 0 h 842"/>
                <a:gd name="T10" fmla="*/ 563 w 563"/>
                <a:gd name="T11" fmla="*/ 282 h 842"/>
                <a:gd name="T12" fmla="*/ 543 w 563"/>
                <a:gd name="T13" fmla="*/ 386 h 842"/>
                <a:gd name="T14" fmla="*/ 315 w 563"/>
                <a:gd name="T15" fmla="*/ 754 h 842"/>
                <a:gd name="T16" fmla="*/ 295 w 563"/>
                <a:gd name="T17" fmla="*/ 784 h 842"/>
                <a:gd name="T18" fmla="*/ 266 w 563"/>
                <a:gd name="T19" fmla="*/ 813 h 842"/>
                <a:gd name="T20" fmla="*/ 174 w 563"/>
                <a:gd name="T21" fmla="*/ 842 h 842"/>
                <a:gd name="T22" fmla="*/ 51 w 563"/>
                <a:gd name="T23" fmla="*/ 319 h 842"/>
                <a:gd name="T24" fmla="*/ 71 w 563"/>
                <a:gd name="T25" fmla="*/ 673 h 842"/>
                <a:gd name="T26" fmla="*/ 70 w 563"/>
                <a:gd name="T27" fmla="*/ 675 h 842"/>
                <a:gd name="T28" fmla="*/ 70 w 563"/>
                <a:gd name="T29" fmla="*/ 685 h 842"/>
                <a:gd name="T30" fmla="*/ 174 w 563"/>
                <a:gd name="T31" fmla="*/ 790 h 842"/>
                <a:gd name="T32" fmla="*/ 244 w 563"/>
                <a:gd name="T33" fmla="*/ 763 h 842"/>
                <a:gd name="T34" fmla="*/ 252 w 563"/>
                <a:gd name="T35" fmla="*/ 756 h 842"/>
                <a:gd name="T36" fmla="*/ 254 w 563"/>
                <a:gd name="T37" fmla="*/ 752 h 842"/>
                <a:gd name="T38" fmla="*/ 269 w 563"/>
                <a:gd name="T39" fmla="*/ 730 h 842"/>
                <a:gd name="T40" fmla="*/ 270 w 563"/>
                <a:gd name="T41" fmla="*/ 727 h 842"/>
                <a:gd name="T42" fmla="*/ 469 w 563"/>
                <a:gd name="T43" fmla="*/ 418 h 842"/>
                <a:gd name="T44" fmla="*/ 483 w 563"/>
                <a:gd name="T45" fmla="*/ 392 h 842"/>
                <a:gd name="T46" fmla="*/ 511 w 563"/>
                <a:gd name="T47" fmla="*/ 282 h 842"/>
                <a:gd name="T48" fmla="*/ 281 w 563"/>
                <a:gd name="T49" fmla="*/ 52 h 842"/>
                <a:gd name="T50" fmla="*/ 52 w 563"/>
                <a:gd name="T51" fmla="*/ 282 h 842"/>
                <a:gd name="T52" fmla="*/ 52 w 563"/>
                <a:gd name="T53" fmla="*/ 292 h 842"/>
                <a:gd name="T54" fmla="*/ 53 w 563"/>
                <a:gd name="T55" fmla="*/ 319 h 842"/>
                <a:gd name="T56" fmla="*/ 51 w 563"/>
                <a:gd name="T57" fmla="*/ 319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3" h="842">
                  <a:moveTo>
                    <a:pt x="174" y="842"/>
                  </a:moveTo>
                  <a:cubicBezTo>
                    <a:pt x="88" y="842"/>
                    <a:pt x="18" y="772"/>
                    <a:pt x="18" y="685"/>
                  </a:cubicBezTo>
                  <a:cubicBezTo>
                    <a:pt x="18" y="681"/>
                    <a:pt x="18" y="676"/>
                    <a:pt x="18" y="672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8" y="119"/>
                    <a:pt x="131" y="0"/>
                    <a:pt x="281" y="0"/>
                  </a:cubicBezTo>
                  <a:cubicBezTo>
                    <a:pt x="437" y="0"/>
                    <a:pt x="563" y="127"/>
                    <a:pt x="563" y="282"/>
                  </a:cubicBezTo>
                  <a:cubicBezTo>
                    <a:pt x="563" y="318"/>
                    <a:pt x="556" y="353"/>
                    <a:pt x="543" y="386"/>
                  </a:cubicBezTo>
                  <a:cubicBezTo>
                    <a:pt x="315" y="754"/>
                    <a:pt x="315" y="754"/>
                    <a:pt x="315" y="754"/>
                  </a:cubicBezTo>
                  <a:cubicBezTo>
                    <a:pt x="310" y="765"/>
                    <a:pt x="303" y="775"/>
                    <a:pt x="295" y="784"/>
                  </a:cubicBezTo>
                  <a:cubicBezTo>
                    <a:pt x="266" y="813"/>
                    <a:pt x="266" y="813"/>
                    <a:pt x="266" y="813"/>
                  </a:cubicBezTo>
                  <a:cubicBezTo>
                    <a:pt x="239" y="832"/>
                    <a:pt x="207" y="842"/>
                    <a:pt x="174" y="842"/>
                  </a:cubicBezTo>
                  <a:moveTo>
                    <a:pt x="51" y="319"/>
                  </a:moveTo>
                  <a:cubicBezTo>
                    <a:pt x="71" y="673"/>
                    <a:pt x="71" y="673"/>
                    <a:pt x="71" y="673"/>
                  </a:cubicBezTo>
                  <a:cubicBezTo>
                    <a:pt x="70" y="675"/>
                    <a:pt x="70" y="675"/>
                    <a:pt x="70" y="675"/>
                  </a:cubicBezTo>
                  <a:cubicBezTo>
                    <a:pt x="70" y="678"/>
                    <a:pt x="70" y="682"/>
                    <a:pt x="70" y="685"/>
                  </a:cubicBezTo>
                  <a:cubicBezTo>
                    <a:pt x="70" y="743"/>
                    <a:pt x="117" y="790"/>
                    <a:pt x="174" y="790"/>
                  </a:cubicBezTo>
                  <a:cubicBezTo>
                    <a:pt x="200" y="790"/>
                    <a:pt x="225" y="780"/>
                    <a:pt x="244" y="763"/>
                  </a:cubicBezTo>
                  <a:cubicBezTo>
                    <a:pt x="252" y="756"/>
                    <a:pt x="252" y="756"/>
                    <a:pt x="252" y="756"/>
                  </a:cubicBezTo>
                  <a:cubicBezTo>
                    <a:pt x="254" y="752"/>
                    <a:pt x="254" y="752"/>
                    <a:pt x="254" y="752"/>
                  </a:cubicBezTo>
                  <a:cubicBezTo>
                    <a:pt x="260" y="745"/>
                    <a:pt x="265" y="738"/>
                    <a:pt x="269" y="730"/>
                  </a:cubicBezTo>
                  <a:cubicBezTo>
                    <a:pt x="270" y="727"/>
                    <a:pt x="270" y="727"/>
                    <a:pt x="270" y="727"/>
                  </a:cubicBezTo>
                  <a:cubicBezTo>
                    <a:pt x="469" y="418"/>
                    <a:pt x="469" y="418"/>
                    <a:pt x="469" y="418"/>
                  </a:cubicBezTo>
                  <a:cubicBezTo>
                    <a:pt x="483" y="392"/>
                    <a:pt x="483" y="392"/>
                    <a:pt x="483" y="392"/>
                  </a:cubicBezTo>
                  <a:cubicBezTo>
                    <a:pt x="501" y="358"/>
                    <a:pt x="511" y="320"/>
                    <a:pt x="511" y="282"/>
                  </a:cubicBezTo>
                  <a:cubicBezTo>
                    <a:pt x="511" y="155"/>
                    <a:pt x="408" y="52"/>
                    <a:pt x="281" y="52"/>
                  </a:cubicBezTo>
                  <a:cubicBezTo>
                    <a:pt x="155" y="52"/>
                    <a:pt x="52" y="155"/>
                    <a:pt x="52" y="282"/>
                  </a:cubicBezTo>
                  <a:cubicBezTo>
                    <a:pt x="52" y="285"/>
                    <a:pt x="52" y="289"/>
                    <a:pt x="52" y="292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1" y="319"/>
                    <a:pt x="51" y="319"/>
                    <a:pt x="51" y="319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6" name="ïśḻïḓè"/>
            <p:cNvSpPr/>
            <p:nvPr/>
          </p:nvSpPr>
          <p:spPr bwMode="auto">
            <a:xfrm>
              <a:off x="7567" y="4867"/>
              <a:ext cx="646" cy="661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7" name="ïṩḻîḋê"/>
            <p:cNvSpPr/>
            <p:nvPr/>
          </p:nvSpPr>
          <p:spPr bwMode="auto">
            <a:xfrm>
              <a:off x="7660" y="4961"/>
              <a:ext cx="462" cy="472"/>
            </a:xfrm>
            <a:prstGeom prst="ellipse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8" name="iŝḷíḓè"/>
            <p:cNvSpPr/>
            <p:nvPr/>
          </p:nvSpPr>
          <p:spPr bwMode="auto">
            <a:xfrm>
              <a:off x="7660" y="4961"/>
              <a:ext cx="233" cy="239"/>
            </a:xfrm>
            <a:custGeom>
              <a:avLst/>
              <a:gdLst>
                <a:gd name="T0" fmla="*/ 0 w 185"/>
                <a:gd name="T1" fmla="*/ 185 h 185"/>
                <a:gd name="T2" fmla="*/ 0 w 185"/>
                <a:gd name="T3" fmla="*/ 185 h 185"/>
                <a:gd name="T4" fmla="*/ 0 w 185"/>
                <a:gd name="T5" fmla="*/ 185 h 185"/>
                <a:gd name="T6" fmla="*/ 0 w 185"/>
                <a:gd name="T7" fmla="*/ 185 h 185"/>
                <a:gd name="T8" fmla="*/ 0 w 185"/>
                <a:gd name="T9" fmla="*/ 185 h 185"/>
                <a:gd name="T10" fmla="*/ 0 w 185"/>
                <a:gd name="T11" fmla="*/ 185 h 185"/>
                <a:gd name="T12" fmla="*/ 0 w 185"/>
                <a:gd name="T13" fmla="*/ 184 h 185"/>
                <a:gd name="T14" fmla="*/ 0 w 185"/>
                <a:gd name="T15" fmla="*/ 184 h 185"/>
                <a:gd name="T16" fmla="*/ 0 w 185"/>
                <a:gd name="T17" fmla="*/ 184 h 185"/>
                <a:gd name="T18" fmla="*/ 0 w 185"/>
                <a:gd name="T19" fmla="*/ 184 h 185"/>
                <a:gd name="T20" fmla="*/ 0 w 185"/>
                <a:gd name="T21" fmla="*/ 184 h 185"/>
                <a:gd name="T22" fmla="*/ 0 w 185"/>
                <a:gd name="T23" fmla="*/ 184 h 185"/>
                <a:gd name="T24" fmla="*/ 0 w 185"/>
                <a:gd name="T25" fmla="*/ 184 h 185"/>
                <a:gd name="T26" fmla="*/ 0 w 185"/>
                <a:gd name="T27" fmla="*/ 184 h 185"/>
                <a:gd name="T28" fmla="*/ 0 w 185"/>
                <a:gd name="T29" fmla="*/ 184 h 185"/>
                <a:gd name="T30" fmla="*/ 0 w 185"/>
                <a:gd name="T31" fmla="*/ 183 h 185"/>
                <a:gd name="T32" fmla="*/ 0 w 185"/>
                <a:gd name="T33" fmla="*/ 183 h 185"/>
                <a:gd name="T34" fmla="*/ 0 w 185"/>
                <a:gd name="T35" fmla="*/ 183 h 185"/>
                <a:gd name="T36" fmla="*/ 185 w 185"/>
                <a:gd name="T37" fmla="*/ 0 h 185"/>
                <a:gd name="T38" fmla="*/ 185 w 185"/>
                <a:gd name="T39" fmla="*/ 0 h 185"/>
                <a:gd name="T40" fmla="*/ 185 w 185"/>
                <a:gd name="T41" fmla="*/ 0 h 185"/>
                <a:gd name="T42" fmla="*/ 185 w 185"/>
                <a:gd name="T43" fmla="*/ 0 h 185"/>
                <a:gd name="T44" fmla="*/ 185 w 185"/>
                <a:gd name="T45" fmla="*/ 0 h 185"/>
                <a:gd name="T46" fmla="*/ 185 w 185"/>
                <a:gd name="T47" fmla="*/ 0 h 185"/>
                <a:gd name="T48" fmla="*/ 185 w 185"/>
                <a:gd name="T49" fmla="*/ 0 h 185"/>
                <a:gd name="T50" fmla="*/ 185 w 185"/>
                <a:gd name="T51" fmla="*/ 0 h 185"/>
                <a:gd name="T52" fmla="*/ 185 w 185"/>
                <a:gd name="T53" fmla="*/ 0 h 185"/>
                <a:gd name="T54" fmla="*/ 184 w 185"/>
                <a:gd name="T55" fmla="*/ 0 h 185"/>
                <a:gd name="T56" fmla="*/ 184 w 185"/>
                <a:gd name="T57" fmla="*/ 0 h 185"/>
                <a:gd name="T58" fmla="*/ 184 w 185"/>
                <a:gd name="T59" fmla="*/ 0 h 185"/>
                <a:gd name="T60" fmla="*/ 184 w 185"/>
                <a:gd name="T61" fmla="*/ 0 h 185"/>
                <a:gd name="T62" fmla="*/ 184 w 185"/>
                <a:gd name="T63" fmla="*/ 0 h 185"/>
                <a:gd name="T64" fmla="*/ 184 w 185"/>
                <a:gd name="T65" fmla="*/ 0 h 185"/>
                <a:gd name="T66" fmla="*/ 184 w 185"/>
                <a:gd name="T67" fmla="*/ 0 h 185"/>
                <a:gd name="T68" fmla="*/ 184 w 185"/>
                <a:gd name="T69" fmla="*/ 0 h 185"/>
                <a:gd name="T70" fmla="*/ 184 w 185"/>
                <a:gd name="T71" fmla="*/ 0 h 185"/>
                <a:gd name="T72" fmla="*/ 184 w 185"/>
                <a:gd name="T73" fmla="*/ 0 h 185"/>
                <a:gd name="T74" fmla="*/ 184 w 185"/>
                <a:gd name="T75" fmla="*/ 0 h 185"/>
                <a:gd name="T76" fmla="*/ 184 w 185"/>
                <a:gd name="T77" fmla="*/ 0 h 185"/>
                <a:gd name="T78" fmla="*/ 183 w 185"/>
                <a:gd name="T79" fmla="*/ 0 h 185"/>
                <a:gd name="T80" fmla="*/ 183 w 185"/>
                <a:gd name="T81" fmla="*/ 0 h 185"/>
                <a:gd name="T82" fmla="*/ 183 w 185"/>
                <a:gd name="T83" fmla="*/ 0 h 185"/>
                <a:gd name="T84" fmla="*/ 183 w 185"/>
                <a:gd name="T85" fmla="*/ 0 h 185"/>
                <a:gd name="T86" fmla="*/ 183 w 185"/>
                <a:gd name="T87" fmla="*/ 0 h 185"/>
                <a:gd name="T88" fmla="*/ 183 w 185"/>
                <a:gd name="T89" fmla="*/ 0 h 185"/>
                <a:gd name="T90" fmla="*/ 183 w 185"/>
                <a:gd name="T91" fmla="*/ 0 h 185"/>
                <a:gd name="T92" fmla="*/ 183 w 185"/>
                <a:gd name="T93" fmla="*/ 0 h 185"/>
                <a:gd name="T94" fmla="*/ 183 w 185"/>
                <a:gd name="T95" fmla="*/ 0 h 185"/>
                <a:gd name="T96" fmla="*/ 182 w 185"/>
                <a:gd name="T97" fmla="*/ 0 h 185"/>
                <a:gd name="T98" fmla="*/ 0 w 185"/>
                <a:gd name="T99" fmla="*/ 183 h 185"/>
                <a:gd name="T100" fmla="*/ 0 w 185"/>
                <a:gd name="T101" fmla="*/ 183 h 185"/>
                <a:gd name="T102" fmla="*/ 182 w 185"/>
                <a:gd name="T103" fmla="*/ 0 h 185"/>
                <a:gd name="T104" fmla="*/ 182 w 185"/>
                <a:gd name="T105" fmla="*/ 0 h 185"/>
                <a:gd name="T106" fmla="*/ 182 w 185"/>
                <a:gd name="T10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185"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0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3"/>
                    <a:pt x="0" y="183"/>
                    <a:pt x="0" y="183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moveTo>
                    <a:pt x="183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moveTo>
                    <a:pt x="182" y="0"/>
                  </a:moveTo>
                  <a:cubicBezTo>
                    <a:pt x="81" y="0"/>
                    <a:pt x="0" y="82"/>
                    <a:pt x="0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82"/>
                    <a:pt x="81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</a:path>
              </a:pathLst>
            </a:custGeom>
            <a:solidFill>
              <a:srgbClr val="C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9" name="ísľíḍe"/>
            <p:cNvSpPr/>
            <p:nvPr/>
          </p:nvSpPr>
          <p:spPr bwMode="auto">
            <a:xfrm>
              <a:off x="7660" y="4961"/>
              <a:ext cx="398" cy="406"/>
            </a:xfrm>
            <a:custGeom>
              <a:avLst/>
              <a:gdLst>
                <a:gd name="T0" fmla="*/ 182 w 314"/>
                <a:gd name="T1" fmla="*/ 0 h 315"/>
                <a:gd name="T2" fmla="*/ 0 w 314"/>
                <a:gd name="T3" fmla="*/ 183 h 315"/>
                <a:gd name="T4" fmla="*/ 0 w 314"/>
                <a:gd name="T5" fmla="*/ 183 h 315"/>
                <a:gd name="T6" fmla="*/ 0 w 314"/>
                <a:gd name="T7" fmla="*/ 183 h 315"/>
                <a:gd name="T8" fmla="*/ 0 w 314"/>
                <a:gd name="T9" fmla="*/ 184 h 315"/>
                <a:gd name="T10" fmla="*/ 0 w 314"/>
                <a:gd name="T11" fmla="*/ 184 h 315"/>
                <a:gd name="T12" fmla="*/ 0 w 314"/>
                <a:gd name="T13" fmla="*/ 184 h 315"/>
                <a:gd name="T14" fmla="*/ 0 w 314"/>
                <a:gd name="T15" fmla="*/ 184 h 315"/>
                <a:gd name="T16" fmla="*/ 0 w 314"/>
                <a:gd name="T17" fmla="*/ 184 h 315"/>
                <a:gd name="T18" fmla="*/ 0 w 314"/>
                <a:gd name="T19" fmla="*/ 184 h 315"/>
                <a:gd name="T20" fmla="*/ 0 w 314"/>
                <a:gd name="T21" fmla="*/ 185 h 315"/>
                <a:gd name="T22" fmla="*/ 0 w 314"/>
                <a:gd name="T23" fmla="*/ 185 h 315"/>
                <a:gd name="T24" fmla="*/ 0 w 314"/>
                <a:gd name="T25" fmla="*/ 185 h 315"/>
                <a:gd name="T26" fmla="*/ 0 w 314"/>
                <a:gd name="T27" fmla="*/ 185 h 315"/>
                <a:gd name="T28" fmla="*/ 56 w 314"/>
                <a:gd name="T29" fmla="*/ 315 h 315"/>
                <a:gd name="T30" fmla="*/ 5 w 314"/>
                <a:gd name="T31" fmla="*/ 189 h 315"/>
                <a:gd name="T32" fmla="*/ 188 w 314"/>
                <a:gd name="T33" fmla="*/ 6 h 315"/>
                <a:gd name="T34" fmla="*/ 314 w 314"/>
                <a:gd name="T35" fmla="*/ 57 h 315"/>
                <a:gd name="T36" fmla="*/ 185 w 314"/>
                <a:gd name="T37" fmla="*/ 0 h 315"/>
                <a:gd name="T38" fmla="*/ 185 w 314"/>
                <a:gd name="T39" fmla="*/ 0 h 315"/>
                <a:gd name="T40" fmla="*/ 185 w 314"/>
                <a:gd name="T41" fmla="*/ 0 h 315"/>
                <a:gd name="T42" fmla="*/ 185 w 314"/>
                <a:gd name="T43" fmla="*/ 0 h 315"/>
                <a:gd name="T44" fmla="*/ 185 w 314"/>
                <a:gd name="T45" fmla="*/ 0 h 315"/>
                <a:gd name="T46" fmla="*/ 185 w 314"/>
                <a:gd name="T47" fmla="*/ 0 h 315"/>
                <a:gd name="T48" fmla="*/ 184 w 314"/>
                <a:gd name="T49" fmla="*/ 0 h 315"/>
                <a:gd name="T50" fmla="*/ 184 w 314"/>
                <a:gd name="T51" fmla="*/ 0 h 315"/>
                <a:gd name="T52" fmla="*/ 184 w 314"/>
                <a:gd name="T53" fmla="*/ 0 h 315"/>
                <a:gd name="T54" fmla="*/ 184 w 314"/>
                <a:gd name="T55" fmla="*/ 0 h 315"/>
                <a:gd name="T56" fmla="*/ 184 w 314"/>
                <a:gd name="T57" fmla="*/ 0 h 315"/>
                <a:gd name="T58" fmla="*/ 184 w 314"/>
                <a:gd name="T59" fmla="*/ 0 h 315"/>
                <a:gd name="T60" fmla="*/ 184 w 314"/>
                <a:gd name="T61" fmla="*/ 0 h 315"/>
                <a:gd name="T62" fmla="*/ 184 w 314"/>
                <a:gd name="T63" fmla="*/ 0 h 315"/>
                <a:gd name="T64" fmla="*/ 183 w 314"/>
                <a:gd name="T65" fmla="*/ 0 h 315"/>
                <a:gd name="T66" fmla="*/ 183 w 314"/>
                <a:gd name="T67" fmla="*/ 0 h 315"/>
                <a:gd name="T68" fmla="*/ 183 w 314"/>
                <a:gd name="T69" fmla="*/ 0 h 315"/>
                <a:gd name="T70" fmla="*/ 183 w 314"/>
                <a:gd name="T71" fmla="*/ 0 h 315"/>
                <a:gd name="T72" fmla="*/ 183 w 314"/>
                <a:gd name="T73" fmla="*/ 0 h 315"/>
                <a:gd name="T74" fmla="*/ 183 w 314"/>
                <a:gd name="T75" fmla="*/ 0 h 315"/>
                <a:gd name="T76" fmla="*/ 182 w 314"/>
                <a:gd name="T77" fmla="*/ 0 h 315"/>
                <a:gd name="T78" fmla="*/ 182 w 314"/>
                <a:gd name="T7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4" h="315">
                  <a:moveTo>
                    <a:pt x="182" y="0"/>
                  </a:moveTo>
                  <a:cubicBezTo>
                    <a:pt x="81" y="0"/>
                    <a:pt x="0" y="82"/>
                    <a:pt x="0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3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36"/>
                    <a:pt x="22" y="282"/>
                    <a:pt x="56" y="315"/>
                  </a:cubicBezTo>
                  <a:cubicBezTo>
                    <a:pt x="25" y="282"/>
                    <a:pt x="5" y="238"/>
                    <a:pt x="5" y="189"/>
                  </a:cubicBezTo>
                  <a:cubicBezTo>
                    <a:pt x="5" y="88"/>
                    <a:pt x="87" y="6"/>
                    <a:pt x="188" y="6"/>
                  </a:cubicBezTo>
                  <a:cubicBezTo>
                    <a:pt x="237" y="6"/>
                    <a:pt x="281" y="25"/>
                    <a:pt x="314" y="57"/>
                  </a:cubicBezTo>
                  <a:cubicBezTo>
                    <a:pt x="282" y="23"/>
                    <a:pt x="236" y="1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</a:path>
              </a:pathLst>
            </a:custGeom>
            <a:solidFill>
              <a:srgbClr val="9A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0" name="iŝḷïdé"/>
            <p:cNvSpPr/>
            <p:nvPr/>
          </p:nvSpPr>
          <p:spPr bwMode="auto">
            <a:xfrm>
              <a:off x="7807" y="5110"/>
              <a:ext cx="181" cy="184"/>
            </a:xfrm>
            <a:prstGeom prst="ellipse">
              <a:avLst/>
            </a:prstGeom>
            <a:solidFill>
              <a:srgbClr val="9A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1" name="íṧḻîḑè"/>
            <p:cNvSpPr/>
            <p:nvPr/>
          </p:nvSpPr>
          <p:spPr bwMode="auto">
            <a:xfrm>
              <a:off x="7800" y="5106"/>
              <a:ext cx="181" cy="184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2" name="iṧļïḍé"/>
            <p:cNvSpPr/>
            <p:nvPr/>
          </p:nvSpPr>
          <p:spPr bwMode="auto">
            <a:xfrm>
              <a:off x="7823" y="5129"/>
              <a:ext cx="134" cy="137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3" name="iṧliḑê"/>
            <p:cNvSpPr/>
            <p:nvPr/>
          </p:nvSpPr>
          <p:spPr bwMode="auto">
            <a:xfrm>
              <a:off x="7846" y="4999"/>
              <a:ext cx="85" cy="88"/>
            </a:xfrm>
            <a:custGeom>
              <a:avLst/>
              <a:gdLst>
                <a:gd name="T0" fmla="*/ 0 w 79"/>
                <a:gd name="T1" fmla="*/ 0 h 80"/>
                <a:gd name="T2" fmla="*/ 9 w 79"/>
                <a:gd name="T3" fmla="*/ 80 h 80"/>
                <a:gd name="T4" fmla="*/ 69 w 79"/>
                <a:gd name="T5" fmla="*/ 80 h 80"/>
                <a:gd name="T6" fmla="*/ 79 w 79"/>
                <a:gd name="T7" fmla="*/ 0 h 80"/>
                <a:gd name="T8" fmla="*/ 0 w 79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80">
                  <a:moveTo>
                    <a:pt x="0" y="0"/>
                  </a:moveTo>
                  <a:lnTo>
                    <a:pt x="9" y="80"/>
                  </a:lnTo>
                  <a:lnTo>
                    <a:pt x="69" y="80"/>
                  </a:lnTo>
                  <a:lnTo>
                    <a:pt x="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4" name="íSlidè"/>
            <p:cNvSpPr/>
            <p:nvPr/>
          </p:nvSpPr>
          <p:spPr bwMode="auto">
            <a:xfrm>
              <a:off x="7721" y="5027"/>
              <a:ext cx="114" cy="117"/>
            </a:xfrm>
            <a:custGeom>
              <a:avLst/>
              <a:gdLst>
                <a:gd name="T0" fmla="*/ 0 w 106"/>
                <a:gd name="T1" fmla="*/ 56 h 106"/>
                <a:gd name="T2" fmla="*/ 64 w 106"/>
                <a:gd name="T3" fmla="*/ 106 h 106"/>
                <a:gd name="T4" fmla="*/ 106 w 106"/>
                <a:gd name="T5" fmla="*/ 64 h 106"/>
                <a:gd name="T6" fmla="*/ 57 w 106"/>
                <a:gd name="T7" fmla="*/ 0 h 106"/>
                <a:gd name="T8" fmla="*/ 0 w 106"/>
                <a:gd name="T9" fmla="*/ 5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0" y="56"/>
                  </a:moveTo>
                  <a:lnTo>
                    <a:pt x="64" y="106"/>
                  </a:lnTo>
                  <a:lnTo>
                    <a:pt x="106" y="64"/>
                  </a:lnTo>
                  <a:lnTo>
                    <a:pt x="5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5" name="iṥḷîďe"/>
            <p:cNvSpPr/>
            <p:nvPr/>
          </p:nvSpPr>
          <p:spPr bwMode="auto">
            <a:xfrm>
              <a:off x="7695" y="5155"/>
              <a:ext cx="87" cy="88"/>
            </a:xfrm>
            <a:custGeom>
              <a:avLst/>
              <a:gdLst>
                <a:gd name="T0" fmla="*/ 0 w 81"/>
                <a:gd name="T1" fmla="*/ 80 h 80"/>
                <a:gd name="T2" fmla="*/ 81 w 81"/>
                <a:gd name="T3" fmla="*/ 69 h 80"/>
                <a:gd name="T4" fmla="*/ 81 w 81"/>
                <a:gd name="T5" fmla="*/ 9 h 80"/>
                <a:gd name="T6" fmla="*/ 0 w 81"/>
                <a:gd name="T7" fmla="*/ 0 h 80"/>
                <a:gd name="T8" fmla="*/ 0 w 81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0" y="80"/>
                  </a:moveTo>
                  <a:lnTo>
                    <a:pt x="81" y="69"/>
                  </a:lnTo>
                  <a:lnTo>
                    <a:pt x="81" y="9"/>
                  </a:lnTo>
                  <a:lnTo>
                    <a:pt x="0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6" name="îşlíḋè"/>
            <p:cNvSpPr/>
            <p:nvPr/>
          </p:nvSpPr>
          <p:spPr bwMode="auto">
            <a:xfrm>
              <a:off x="7724" y="5253"/>
              <a:ext cx="114" cy="117"/>
            </a:xfrm>
            <a:custGeom>
              <a:avLst/>
              <a:gdLst>
                <a:gd name="T0" fmla="*/ 56 w 106"/>
                <a:gd name="T1" fmla="*/ 106 h 106"/>
                <a:gd name="T2" fmla="*/ 106 w 106"/>
                <a:gd name="T3" fmla="*/ 43 h 106"/>
                <a:gd name="T4" fmla="*/ 64 w 106"/>
                <a:gd name="T5" fmla="*/ 0 h 106"/>
                <a:gd name="T6" fmla="*/ 0 w 106"/>
                <a:gd name="T7" fmla="*/ 50 h 106"/>
                <a:gd name="T8" fmla="*/ 56 w 106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56" y="106"/>
                  </a:moveTo>
                  <a:lnTo>
                    <a:pt x="106" y="43"/>
                  </a:lnTo>
                  <a:lnTo>
                    <a:pt x="64" y="0"/>
                  </a:lnTo>
                  <a:lnTo>
                    <a:pt x="0" y="50"/>
                  </a:lnTo>
                  <a:lnTo>
                    <a:pt x="56" y="106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7" name="ïṥ1ídê"/>
            <p:cNvSpPr/>
            <p:nvPr/>
          </p:nvSpPr>
          <p:spPr bwMode="auto">
            <a:xfrm>
              <a:off x="7849" y="5308"/>
              <a:ext cx="85" cy="88"/>
            </a:xfrm>
            <a:custGeom>
              <a:avLst/>
              <a:gdLst>
                <a:gd name="T0" fmla="*/ 79 w 79"/>
                <a:gd name="T1" fmla="*/ 80 h 80"/>
                <a:gd name="T2" fmla="*/ 70 w 79"/>
                <a:gd name="T3" fmla="*/ 0 h 80"/>
                <a:gd name="T4" fmla="*/ 9 w 79"/>
                <a:gd name="T5" fmla="*/ 0 h 80"/>
                <a:gd name="T6" fmla="*/ 0 w 79"/>
                <a:gd name="T7" fmla="*/ 80 h 80"/>
                <a:gd name="T8" fmla="*/ 79 w 79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80">
                  <a:moveTo>
                    <a:pt x="79" y="80"/>
                  </a:moveTo>
                  <a:lnTo>
                    <a:pt x="70" y="0"/>
                  </a:lnTo>
                  <a:lnTo>
                    <a:pt x="9" y="0"/>
                  </a:lnTo>
                  <a:lnTo>
                    <a:pt x="0" y="80"/>
                  </a:lnTo>
                  <a:lnTo>
                    <a:pt x="79" y="8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8" name="îṩḷîdé"/>
            <p:cNvSpPr/>
            <p:nvPr/>
          </p:nvSpPr>
          <p:spPr bwMode="auto">
            <a:xfrm>
              <a:off x="7943" y="5252"/>
              <a:ext cx="114" cy="117"/>
            </a:xfrm>
            <a:custGeom>
              <a:avLst/>
              <a:gdLst>
                <a:gd name="T0" fmla="*/ 106 w 106"/>
                <a:gd name="T1" fmla="*/ 49 h 106"/>
                <a:gd name="T2" fmla="*/ 42 w 106"/>
                <a:gd name="T3" fmla="*/ 0 h 106"/>
                <a:gd name="T4" fmla="*/ 0 w 106"/>
                <a:gd name="T5" fmla="*/ 42 h 106"/>
                <a:gd name="T6" fmla="*/ 50 w 106"/>
                <a:gd name="T7" fmla="*/ 106 h 106"/>
                <a:gd name="T8" fmla="*/ 106 w 106"/>
                <a:gd name="T9" fmla="*/ 4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106" y="49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50" y="106"/>
                  </a:lnTo>
                  <a:lnTo>
                    <a:pt x="106" y="49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9" name="ïš1îḑe"/>
            <p:cNvSpPr/>
            <p:nvPr/>
          </p:nvSpPr>
          <p:spPr bwMode="auto">
            <a:xfrm>
              <a:off x="7997" y="5153"/>
              <a:ext cx="87" cy="88"/>
            </a:xfrm>
            <a:custGeom>
              <a:avLst/>
              <a:gdLst>
                <a:gd name="T0" fmla="*/ 81 w 81"/>
                <a:gd name="T1" fmla="*/ 0 h 80"/>
                <a:gd name="T2" fmla="*/ 0 w 81"/>
                <a:gd name="T3" fmla="*/ 11 h 80"/>
                <a:gd name="T4" fmla="*/ 0 w 81"/>
                <a:gd name="T5" fmla="*/ 71 h 80"/>
                <a:gd name="T6" fmla="*/ 81 w 81"/>
                <a:gd name="T7" fmla="*/ 80 h 80"/>
                <a:gd name="T8" fmla="*/ 81 w 8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81" y="0"/>
                  </a:moveTo>
                  <a:lnTo>
                    <a:pt x="0" y="11"/>
                  </a:lnTo>
                  <a:lnTo>
                    <a:pt x="0" y="71"/>
                  </a:lnTo>
                  <a:lnTo>
                    <a:pt x="81" y="8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0" name="í$ḷíḍê"/>
            <p:cNvSpPr/>
            <p:nvPr/>
          </p:nvSpPr>
          <p:spPr bwMode="auto">
            <a:xfrm>
              <a:off x="7942" y="5027"/>
              <a:ext cx="114" cy="117"/>
            </a:xfrm>
            <a:custGeom>
              <a:avLst/>
              <a:gdLst>
                <a:gd name="T0" fmla="*/ 50 w 107"/>
                <a:gd name="T1" fmla="*/ 0 h 106"/>
                <a:gd name="T2" fmla="*/ 0 w 107"/>
                <a:gd name="T3" fmla="*/ 63 h 106"/>
                <a:gd name="T4" fmla="*/ 43 w 107"/>
                <a:gd name="T5" fmla="*/ 106 h 106"/>
                <a:gd name="T6" fmla="*/ 107 w 107"/>
                <a:gd name="T7" fmla="*/ 56 h 106"/>
                <a:gd name="T8" fmla="*/ 50 w 107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50" y="0"/>
                  </a:moveTo>
                  <a:lnTo>
                    <a:pt x="0" y="63"/>
                  </a:lnTo>
                  <a:lnTo>
                    <a:pt x="43" y="106"/>
                  </a:lnTo>
                  <a:lnTo>
                    <a:pt x="107" y="56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1" name="îṩḻîḍè"/>
            <p:cNvSpPr/>
            <p:nvPr/>
          </p:nvSpPr>
          <p:spPr bwMode="auto">
            <a:xfrm>
              <a:off x="7588" y="5551"/>
              <a:ext cx="331" cy="338"/>
            </a:xfrm>
            <a:prstGeom prst="ellipse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2" name="íşľïḋê"/>
            <p:cNvSpPr/>
            <p:nvPr/>
          </p:nvSpPr>
          <p:spPr bwMode="auto">
            <a:xfrm>
              <a:off x="8715" y="5479"/>
              <a:ext cx="380" cy="38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3" name="ïšḻíḍé"/>
            <p:cNvSpPr/>
            <p:nvPr/>
          </p:nvSpPr>
          <p:spPr bwMode="auto">
            <a:xfrm>
              <a:off x="8715" y="5544"/>
              <a:ext cx="380" cy="37"/>
            </a:xfrm>
            <a:prstGeom prst="rect">
              <a:avLst/>
            </a:pr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4" name="ïṡļiḓe"/>
            <p:cNvSpPr/>
            <p:nvPr/>
          </p:nvSpPr>
          <p:spPr bwMode="auto">
            <a:xfrm>
              <a:off x="7737" y="4492"/>
              <a:ext cx="96" cy="1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6" name="îṥ1iďé"/>
            <p:cNvSpPr/>
            <p:nvPr/>
          </p:nvSpPr>
          <p:spPr bwMode="auto">
            <a:xfrm>
              <a:off x="10957" y="6438"/>
              <a:ext cx="1288" cy="1313"/>
            </a:xfrm>
            <a:custGeom>
              <a:avLst/>
              <a:gdLst>
                <a:gd name="T0" fmla="*/ 728 w 1018"/>
                <a:gd name="T1" fmla="*/ 897 h 1017"/>
                <a:gd name="T2" fmla="*/ 121 w 1018"/>
                <a:gd name="T3" fmla="*/ 727 h 1017"/>
                <a:gd name="T4" fmla="*/ 290 w 1018"/>
                <a:gd name="T5" fmla="*/ 120 h 1017"/>
                <a:gd name="T6" fmla="*/ 897 w 1018"/>
                <a:gd name="T7" fmla="*/ 290 h 1017"/>
                <a:gd name="T8" fmla="*/ 728 w 1018"/>
                <a:gd name="T9" fmla="*/ 89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017">
                  <a:moveTo>
                    <a:pt x="728" y="897"/>
                  </a:moveTo>
                  <a:cubicBezTo>
                    <a:pt x="513" y="1017"/>
                    <a:pt x="242" y="941"/>
                    <a:pt x="121" y="727"/>
                  </a:cubicBezTo>
                  <a:cubicBezTo>
                    <a:pt x="0" y="513"/>
                    <a:pt x="76" y="241"/>
                    <a:pt x="290" y="120"/>
                  </a:cubicBezTo>
                  <a:cubicBezTo>
                    <a:pt x="505" y="0"/>
                    <a:pt x="777" y="76"/>
                    <a:pt x="897" y="290"/>
                  </a:cubicBezTo>
                  <a:cubicBezTo>
                    <a:pt x="1018" y="504"/>
                    <a:pt x="942" y="776"/>
                    <a:pt x="728" y="897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solidFill>
                <a:srgbClr val="8084E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7" name="i$1iḍe"/>
            <p:cNvSpPr/>
            <p:nvPr/>
          </p:nvSpPr>
          <p:spPr bwMode="auto">
            <a:xfrm>
              <a:off x="11139" y="6624"/>
              <a:ext cx="921" cy="940"/>
            </a:xfrm>
            <a:custGeom>
              <a:avLst/>
              <a:gdLst>
                <a:gd name="T0" fmla="*/ 520 w 728"/>
                <a:gd name="T1" fmla="*/ 641 h 727"/>
                <a:gd name="T2" fmla="*/ 87 w 728"/>
                <a:gd name="T3" fmla="*/ 520 h 727"/>
                <a:gd name="T4" fmla="*/ 208 w 728"/>
                <a:gd name="T5" fmla="*/ 86 h 727"/>
                <a:gd name="T6" fmla="*/ 641 w 728"/>
                <a:gd name="T7" fmla="*/ 207 h 727"/>
                <a:gd name="T8" fmla="*/ 520 w 728"/>
                <a:gd name="T9" fmla="*/ 64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8" h="727">
                  <a:moveTo>
                    <a:pt x="520" y="641"/>
                  </a:moveTo>
                  <a:cubicBezTo>
                    <a:pt x="367" y="727"/>
                    <a:pt x="173" y="673"/>
                    <a:pt x="87" y="520"/>
                  </a:cubicBezTo>
                  <a:cubicBezTo>
                    <a:pt x="0" y="367"/>
                    <a:pt x="55" y="172"/>
                    <a:pt x="208" y="86"/>
                  </a:cubicBezTo>
                  <a:cubicBezTo>
                    <a:pt x="361" y="0"/>
                    <a:pt x="555" y="54"/>
                    <a:pt x="641" y="207"/>
                  </a:cubicBezTo>
                  <a:cubicBezTo>
                    <a:pt x="728" y="361"/>
                    <a:pt x="673" y="555"/>
                    <a:pt x="520" y="641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8" name="iSļiďé"/>
            <p:cNvSpPr/>
            <p:nvPr/>
          </p:nvSpPr>
          <p:spPr bwMode="auto">
            <a:xfrm>
              <a:off x="11403" y="6682"/>
              <a:ext cx="549" cy="213"/>
            </a:xfrm>
            <a:custGeom>
              <a:avLst/>
              <a:gdLst>
                <a:gd name="T0" fmla="*/ 434 w 434"/>
                <a:gd name="T1" fmla="*/ 164 h 164"/>
                <a:gd name="T2" fmla="*/ 434 w 434"/>
                <a:gd name="T3" fmla="*/ 164 h 164"/>
                <a:gd name="T4" fmla="*/ 434 w 434"/>
                <a:gd name="T5" fmla="*/ 164 h 164"/>
                <a:gd name="T6" fmla="*/ 434 w 434"/>
                <a:gd name="T7" fmla="*/ 163 h 164"/>
                <a:gd name="T8" fmla="*/ 434 w 434"/>
                <a:gd name="T9" fmla="*/ 163 h 164"/>
                <a:gd name="T10" fmla="*/ 434 w 434"/>
                <a:gd name="T11" fmla="*/ 163 h 164"/>
                <a:gd name="T12" fmla="*/ 434 w 434"/>
                <a:gd name="T13" fmla="*/ 163 h 164"/>
                <a:gd name="T14" fmla="*/ 434 w 434"/>
                <a:gd name="T15" fmla="*/ 163 h 164"/>
                <a:gd name="T16" fmla="*/ 434 w 434"/>
                <a:gd name="T17" fmla="*/ 163 h 164"/>
                <a:gd name="T18" fmla="*/ 433 w 434"/>
                <a:gd name="T19" fmla="*/ 162 h 164"/>
                <a:gd name="T20" fmla="*/ 433 w 434"/>
                <a:gd name="T21" fmla="*/ 162 h 164"/>
                <a:gd name="T22" fmla="*/ 433 w 434"/>
                <a:gd name="T23" fmla="*/ 162 h 164"/>
                <a:gd name="T24" fmla="*/ 432 w 434"/>
                <a:gd name="T25" fmla="*/ 160 h 164"/>
                <a:gd name="T26" fmla="*/ 433 w 434"/>
                <a:gd name="T27" fmla="*/ 161 h 164"/>
                <a:gd name="T28" fmla="*/ 432 w 434"/>
                <a:gd name="T29" fmla="*/ 160 h 164"/>
                <a:gd name="T30" fmla="*/ 0 w 434"/>
                <a:gd name="T31" fmla="*/ 41 h 164"/>
                <a:gd name="T32" fmla="*/ 0 w 434"/>
                <a:gd name="T33" fmla="*/ 41 h 164"/>
                <a:gd name="T34" fmla="*/ 0 w 434"/>
                <a:gd name="T35" fmla="*/ 41 h 164"/>
                <a:gd name="T36" fmla="*/ 0 w 434"/>
                <a:gd name="T37" fmla="*/ 41 h 164"/>
                <a:gd name="T38" fmla="*/ 0 w 434"/>
                <a:gd name="T39" fmla="*/ 41 h 164"/>
                <a:gd name="T40" fmla="*/ 156 w 434"/>
                <a:gd name="T41" fmla="*/ 0 h 164"/>
                <a:gd name="T42" fmla="*/ 1 w 434"/>
                <a:gd name="T43" fmla="*/ 40 h 164"/>
                <a:gd name="T44" fmla="*/ 156 w 434"/>
                <a:gd name="T45" fmla="*/ 0 h 164"/>
                <a:gd name="T46" fmla="*/ 156 w 434"/>
                <a:gd name="T47" fmla="*/ 0 h 164"/>
                <a:gd name="T48" fmla="*/ 156 w 434"/>
                <a:gd name="T49" fmla="*/ 0 h 164"/>
                <a:gd name="T50" fmla="*/ 156 w 434"/>
                <a:gd name="T51" fmla="*/ 0 h 164"/>
                <a:gd name="T52" fmla="*/ 156 w 434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4" h="164">
                  <a:moveTo>
                    <a:pt x="434" y="164"/>
                  </a:moveTo>
                  <a:cubicBezTo>
                    <a:pt x="434" y="164"/>
                    <a:pt x="434" y="164"/>
                    <a:pt x="434" y="164"/>
                  </a:cubicBezTo>
                  <a:cubicBezTo>
                    <a:pt x="434" y="164"/>
                    <a:pt x="434" y="164"/>
                    <a:pt x="434" y="164"/>
                  </a:cubicBezTo>
                  <a:moveTo>
                    <a:pt x="434" y="163"/>
                  </a:moveTo>
                  <a:cubicBezTo>
                    <a:pt x="434" y="163"/>
                    <a:pt x="434" y="163"/>
                    <a:pt x="434" y="163"/>
                  </a:cubicBezTo>
                  <a:cubicBezTo>
                    <a:pt x="434" y="163"/>
                    <a:pt x="434" y="163"/>
                    <a:pt x="434" y="163"/>
                  </a:cubicBezTo>
                  <a:moveTo>
                    <a:pt x="434" y="163"/>
                  </a:moveTo>
                  <a:cubicBezTo>
                    <a:pt x="434" y="163"/>
                    <a:pt x="434" y="163"/>
                    <a:pt x="434" y="163"/>
                  </a:cubicBezTo>
                  <a:cubicBezTo>
                    <a:pt x="434" y="163"/>
                    <a:pt x="434" y="163"/>
                    <a:pt x="434" y="163"/>
                  </a:cubicBezTo>
                  <a:moveTo>
                    <a:pt x="433" y="162"/>
                  </a:moveTo>
                  <a:cubicBezTo>
                    <a:pt x="433" y="162"/>
                    <a:pt x="433" y="162"/>
                    <a:pt x="433" y="162"/>
                  </a:cubicBezTo>
                  <a:cubicBezTo>
                    <a:pt x="433" y="162"/>
                    <a:pt x="433" y="162"/>
                    <a:pt x="433" y="162"/>
                  </a:cubicBezTo>
                  <a:moveTo>
                    <a:pt x="432" y="160"/>
                  </a:moveTo>
                  <a:cubicBezTo>
                    <a:pt x="432" y="161"/>
                    <a:pt x="433" y="161"/>
                    <a:pt x="433" y="161"/>
                  </a:cubicBezTo>
                  <a:cubicBezTo>
                    <a:pt x="433" y="161"/>
                    <a:pt x="432" y="161"/>
                    <a:pt x="432" y="160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156" y="0"/>
                  </a:moveTo>
                  <a:cubicBezTo>
                    <a:pt x="103" y="0"/>
                    <a:pt x="50" y="13"/>
                    <a:pt x="1" y="40"/>
                  </a:cubicBezTo>
                  <a:cubicBezTo>
                    <a:pt x="50" y="13"/>
                    <a:pt x="103" y="0"/>
                    <a:pt x="156" y="0"/>
                  </a:cubicBezTo>
                  <a:moveTo>
                    <a:pt x="156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</a:path>
              </a:pathLst>
            </a:custGeom>
            <a:solidFill>
              <a:srgbClr val="DAA8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9" name="işḷiḑe"/>
            <p:cNvSpPr/>
            <p:nvPr/>
          </p:nvSpPr>
          <p:spPr bwMode="auto">
            <a:xfrm>
              <a:off x="11212" y="6682"/>
              <a:ext cx="806" cy="532"/>
            </a:xfrm>
            <a:custGeom>
              <a:avLst/>
              <a:gdLst>
                <a:gd name="T0" fmla="*/ 308 w 637"/>
                <a:gd name="T1" fmla="*/ 0 h 411"/>
                <a:gd name="T2" fmla="*/ 308 w 637"/>
                <a:gd name="T3" fmla="*/ 0 h 411"/>
                <a:gd name="T4" fmla="*/ 153 w 637"/>
                <a:gd name="T5" fmla="*/ 40 h 411"/>
                <a:gd name="T6" fmla="*/ 152 w 637"/>
                <a:gd name="T7" fmla="*/ 41 h 411"/>
                <a:gd name="T8" fmla="*/ 152 w 637"/>
                <a:gd name="T9" fmla="*/ 41 h 411"/>
                <a:gd name="T10" fmla="*/ 152 w 637"/>
                <a:gd name="T11" fmla="*/ 41 h 411"/>
                <a:gd name="T12" fmla="*/ 0 w 637"/>
                <a:gd name="T13" fmla="*/ 240 h 411"/>
                <a:gd name="T14" fmla="*/ 148 w 637"/>
                <a:gd name="T15" fmla="*/ 54 h 411"/>
                <a:gd name="T16" fmla="*/ 304 w 637"/>
                <a:gd name="T17" fmla="*/ 13 h 411"/>
                <a:gd name="T18" fmla="*/ 582 w 637"/>
                <a:gd name="T19" fmla="*/ 176 h 411"/>
                <a:gd name="T20" fmla="*/ 613 w 637"/>
                <a:gd name="T21" fmla="*/ 411 h 411"/>
                <a:gd name="T22" fmla="*/ 586 w 637"/>
                <a:gd name="T23" fmla="*/ 164 h 411"/>
                <a:gd name="T24" fmla="*/ 586 w 637"/>
                <a:gd name="T25" fmla="*/ 164 h 411"/>
                <a:gd name="T26" fmla="*/ 586 w 637"/>
                <a:gd name="T27" fmla="*/ 163 h 411"/>
                <a:gd name="T28" fmla="*/ 586 w 637"/>
                <a:gd name="T29" fmla="*/ 163 h 411"/>
                <a:gd name="T30" fmla="*/ 586 w 637"/>
                <a:gd name="T31" fmla="*/ 163 h 411"/>
                <a:gd name="T32" fmla="*/ 586 w 637"/>
                <a:gd name="T33" fmla="*/ 163 h 411"/>
                <a:gd name="T34" fmla="*/ 585 w 637"/>
                <a:gd name="T35" fmla="*/ 162 h 411"/>
                <a:gd name="T36" fmla="*/ 585 w 637"/>
                <a:gd name="T37" fmla="*/ 162 h 411"/>
                <a:gd name="T38" fmla="*/ 585 w 637"/>
                <a:gd name="T39" fmla="*/ 162 h 411"/>
                <a:gd name="T40" fmla="*/ 585 w 637"/>
                <a:gd name="T41" fmla="*/ 162 h 411"/>
                <a:gd name="T42" fmla="*/ 585 w 637"/>
                <a:gd name="T43" fmla="*/ 162 h 411"/>
                <a:gd name="T44" fmla="*/ 585 w 637"/>
                <a:gd name="T45" fmla="*/ 161 h 411"/>
                <a:gd name="T46" fmla="*/ 584 w 637"/>
                <a:gd name="T47" fmla="*/ 160 h 411"/>
                <a:gd name="T48" fmla="*/ 308 w 637"/>
                <a:gd name="T49" fmla="*/ 0 h 411"/>
                <a:gd name="T50" fmla="*/ 308 w 637"/>
                <a:gd name="T5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7" h="411">
                  <a:moveTo>
                    <a:pt x="308" y="0"/>
                  </a:moveTo>
                  <a:cubicBezTo>
                    <a:pt x="308" y="0"/>
                    <a:pt x="308" y="0"/>
                    <a:pt x="308" y="0"/>
                  </a:cubicBezTo>
                  <a:cubicBezTo>
                    <a:pt x="255" y="0"/>
                    <a:pt x="202" y="13"/>
                    <a:pt x="153" y="40"/>
                  </a:cubicBezTo>
                  <a:cubicBezTo>
                    <a:pt x="153" y="41"/>
                    <a:pt x="153" y="41"/>
                    <a:pt x="152" y="41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73" y="86"/>
                    <a:pt x="21" y="158"/>
                    <a:pt x="0" y="240"/>
                  </a:cubicBezTo>
                  <a:cubicBezTo>
                    <a:pt x="23" y="164"/>
                    <a:pt x="74" y="96"/>
                    <a:pt x="148" y="54"/>
                  </a:cubicBezTo>
                  <a:cubicBezTo>
                    <a:pt x="198" y="27"/>
                    <a:pt x="251" y="13"/>
                    <a:pt x="304" y="13"/>
                  </a:cubicBezTo>
                  <a:cubicBezTo>
                    <a:pt x="415" y="13"/>
                    <a:pt x="523" y="72"/>
                    <a:pt x="582" y="176"/>
                  </a:cubicBezTo>
                  <a:cubicBezTo>
                    <a:pt x="624" y="250"/>
                    <a:pt x="632" y="334"/>
                    <a:pt x="613" y="411"/>
                  </a:cubicBezTo>
                  <a:cubicBezTo>
                    <a:pt x="637" y="331"/>
                    <a:pt x="630" y="242"/>
                    <a:pt x="586" y="164"/>
                  </a:cubicBezTo>
                  <a:cubicBezTo>
                    <a:pt x="586" y="164"/>
                    <a:pt x="586" y="164"/>
                    <a:pt x="586" y="164"/>
                  </a:cubicBezTo>
                  <a:cubicBezTo>
                    <a:pt x="586" y="164"/>
                    <a:pt x="586" y="164"/>
                    <a:pt x="586" y="163"/>
                  </a:cubicBezTo>
                  <a:cubicBezTo>
                    <a:pt x="586" y="163"/>
                    <a:pt x="586" y="163"/>
                    <a:pt x="586" y="163"/>
                  </a:cubicBezTo>
                  <a:cubicBezTo>
                    <a:pt x="586" y="163"/>
                    <a:pt x="586" y="163"/>
                    <a:pt x="586" y="163"/>
                  </a:cubicBezTo>
                  <a:cubicBezTo>
                    <a:pt x="586" y="163"/>
                    <a:pt x="586" y="163"/>
                    <a:pt x="586" y="163"/>
                  </a:cubicBezTo>
                  <a:cubicBezTo>
                    <a:pt x="586" y="163"/>
                    <a:pt x="586" y="162"/>
                    <a:pt x="585" y="162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85" y="161"/>
                    <a:pt x="585" y="161"/>
                    <a:pt x="585" y="161"/>
                  </a:cubicBezTo>
                  <a:cubicBezTo>
                    <a:pt x="585" y="161"/>
                    <a:pt x="584" y="161"/>
                    <a:pt x="584" y="160"/>
                  </a:cubicBezTo>
                  <a:cubicBezTo>
                    <a:pt x="526" y="58"/>
                    <a:pt x="418" y="0"/>
                    <a:pt x="308" y="0"/>
                  </a:cubicBezTo>
                  <a:cubicBezTo>
                    <a:pt x="308" y="0"/>
                    <a:pt x="308" y="0"/>
                    <a:pt x="308" y="0"/>
                  </a:cubicBezTo>
                </a:path>
              </a:pathLst>
            </a:custGeom>
            <a:solidFill>
              <a:srgbClr val="D57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0" name="íṡļïḑè"/>
            <p:cNvSpPr/>
            <p:nvPr/>
          </p:nvSpPr>
          <p:spPr bwMode="auto">
            <a:xfrm>
              <a:off x="11423" y="6950"/>
              <a:ext cx="358" cy="320"/>
            </a:xfrm>
            <a:custGeom>
              <a:avLst/>
              <a:gdLst>
                <a:gd name="T0" fmla="*/ 141 w 282"/>
                <a:gd name="T1" fmla="*/ 0 h 247"/>
                <a:gd name="T2" fmla="*/ 80 w 282"/>
                <a:gd name="T3" fmla="*/ 16 h 247"/>
                <a:gd name="T4" fmla="*/ 33 w 282"/>
                <a:gd name="T5" fmla="*/ 185 h 247"/>
                <a:gd name="T6" fmla="*/ 141 w 282"/>
                <a:gd name="T7" fmla="*/ 247 h 247"/>
                <a:gd name="T8" fmla="*/ 201 w 282"/>
                <a:gd name="T9" fmla="*/ 232 h 247"/>
                <a:gd name="T10" fmla="*/ 248 w 282"/>
                <a:gd name="T11" fmla="*/ 63 h 247"/>
                <a:gd name="T12" fmla="*/ 141 w 282"/>
                <a:gd name="T1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47">
                  <a:moveTo>
                    <a:pt x="141" y="0"/>
                  </a:moveTo>
                  <a:cubicBezTo>
                    <a:pt x="120" y="0"/>
                    <a:pt x="99" y="6"/>
                    <a:pt x="80" y="16"/>
                  </a:cubicBezTo>
                  <a:cubicBezTo>
                    <a:pt x="21" y="50"/>
                    <a:pt x="0" y="125"/>
                    <a:pt x="33" y="185"/>
                  </a:cubicBezTo>
                  <a:cubicBezTo>
                    <a:pt x="56" y="225"/>
                    <a:pt x="98" y="247"/>
                    <a:pt x="141" y="247"/>
                  </a:cubicBezTo>
                  <a:cubicBezTo>
                    <a:pt x="161" y="247"/>
                    <a:pt x="182" y="242"/>
                    <a:pt x="201" y="232"/>
                  </a:cubicBezTo>
                  <a:cubicBezTo>
                    <a:pt x="261" y="198"/>
                    <a:pt x="282" y="123"/>
                    <a:pt x="248" y="63"/>
                  </a:cubicBezTo>
                  <a:cubicBezTo>
                    <a:pt x="226" y="23"/>
                    <a:pt x="184" y="0"/>
                    <a:pt x="141" y="0"/>
                  </a:cubicBezTo>
                </a:path>
              </a:pathLst>
            </a:custGeom>
            <a:solidFill>
              <a:srgbClr val="D57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1" name="i$1ídé"/>
            <p:cNvSpPr/>
            <p:nvPr/>
          </p:nvSpPr>
          <p:spPr bwMode="auto">
            <a:xfrm>
              <a:off x="11422" y="6912"/>
              <a:ext cx="358" cy="364"/>
            </a:xfrm>
            <a:custGeom>
              <a:avLst/>
              <a:gdLst>
                <a:gd name="T0" fmla="*/ 202 w 282"/>
                <a:gd name="T1" fmla="*/ 248 h 282"/>
                <a:gd name="T2" fmla="*/ 34 w 282"/>
                <a:gd name="T3" fmla="*/ 201 h 282"/>
                <a:gd name="T4" fmla="*/ 81 w 282"/>
                <a:gd name="T5" fmla="*/ 33 h 282"/>
                <a:gd name="T6" fmla="*/ 249 w 282"/>
                <a:gd name="T7" fmla="*/ 80 h 282"/>
                <a:gd name="T8" fmla="*/ 202 w 282"/>
                <a:gd name="T9" fmla="*/ 24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82">
                  <a:moveTo>
                    <a:pt x="202" y="248"/>
                  </a:moveTo>
                  <a:cubicBezTo>
                    <a:pt x="142" y="282"/>
                    <a:pt x="67" y="260"/>
                    <a:pt x="34" y="201"/>
                  </a:cubicBezTo>
                  <a:cubicBezTo>
                    <a:pt x="0" y="142"/>
                    <a:pt x="21" y="66"/>
                    <a:pt x="81" y="33"/>
                  </a:cubicBezTo>
                  <a:cubicBezTo>
                    <a:pt x="140" y="0"/>
                    <a:pt x="215" y="21"/>
                    <a:pt x="249" y="80"/>
                  </a:cubicBezTo>
                  <a:cubicBezTo>
                    <a:pt x="282" y="139"/>
                    <a:pt x="261" y="215"/>
                    <a:pt x="202" y="248"/>
                  </a:cubicBez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2" name="ïṣḻíḋe"/>
            <p:cNvSpPr/>
            <p:nvPr/>
          </p:nvSpPr>
          <p:spPr bwMode="auto">
            <a:xfrm>
              <a:off x="11468" y="6959"/>
              <a:ext cx="265" cy="269"/>
            </a:xfrm>
            <a:custGeom>
              <a:avLst/>
              <a:gdLst>
                <a:gd name="T0" fmla="*/ 150 w 210"/>
                <a:gd name="T1" fmla="*/ 185 h 209"/>
                <a:gd name="T2" fmla="*/ 25 w 210"/>
                <a:gd name="T3" fmla="*/ 150 h 209"/>
                <a:gd name="T4" fmla="*/ 60 w 210"/>
                <a:gd name="T5" fmla="*/ 24 h 209"/>
                <a:gd name="T6" fmla="*/ 185 w 210"/>
                <a:gd name="T7" fmla="*/ 59 h 209"/>
                <a:gd name="T8" fmla="*/ 150 w 210"/>
                <a:gd name="T9" fmla="*/ 18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09">
                  <a:moveTo>
                    <a:pt x="150" y="185"/>
                  </a:moveTo>
                  <a:cubicBezTo>
                    <a:pt x="106" y="209"/>
                    <a:pt x="50" y="194"/>
                    <a:pt x="25" y="150"/>
                  </a:cubicBezTo>
                  <a:cubicBezTo>
                    <a:pt x="0" y="105"/>
                    <a:pt x="16" y="49"/>
                    <a:pt x="60" y="24"/>
                  </a:cubicBezTo>
                  <a:cubicBezTo>
                    <a:pt x="104" y="0"/>
                    <a:pt x="160" y="15"/>
                    <a:pt x="185" y="59"/>
                  </a:cubicBezTo>
                  <a:cubicBezTo>
                    <a:pt x="210" y="104"/>
                    <a:pt x="194" y="160"/>
                    <a:pt x="150" y="1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3" name="íṣ1íďê"/>
            <p:cNvSpPr/>
            <p:nvPr/>
          </p:nvSpPr>
          <p:spPr bwMode="auto">
            <a:xfrm>
              <a:off x="11736" y="6857"/>
              <a:ext cx="195" cy="190"/>
            </a:xfrm>
            <a:custGeom>
              <a:avLst/>
              <a:gdLst>
                <a:gd name="T0" fmla="*/ 113 w 182"/>
                <a:gd name="T1" fmla="*/ 0 h 174"/>
                <a:gd name="T2" fmla="*/ 0 w 182"/>
                <a:gd name="T3" fmla="*/ 83 h 174"/>
                <a:gd name="T4" fmla="*/ 51 w 182"/>
                <a:gd name="T5" fmla="*/ 174 h 174"/>
                <a:gd name="T6" fmla="*/ 182 w 182"/>
                <a:gd name="T7" fmla="*/ 120 h 174"/>
                <a:gd name="T8" fmla="*/ 113 w 182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74">
                  <a:moveTo>
                    <a:pt x="113" y="0"/>
                  </a:moveTo>
                  <a:lnTo>
                    <a:pt x="0" y="83"/>
                  </a:lnTo>
                  <a:lnTo>
                    <a:pt x="51" y="174"/>
                  </a:lnTo>
                  <a:lnTo>
                    <a:pt x="182" y="12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4" name="íṧḻïdê"/>
            <p:cNvSpPr/>
            <p:nvPr/>
          </p:nvSpPr>
          <p:spPr bwMode="auto">
            <a:xfrm>
              <a:off x="11596" y="6740"/>
              <a:ext cx="166" cy="184"/>
            </a:xfrm>
            <a:custGeom>
              <a:avLst/>
              <a:gdLst>
                <a:gd name="T0" fmla="*/ 21 w 155"/>
                <a:gd name="T1" fmla="*/ 0 h 168"/>
                <a:gd name="T2" fmla="*/ 0 w 155"/>
                <a:gd name="T3" fmla="*/ 140 h 168"/>
                <a:gd name="T4" fmla="*/ 100 w 155"/>
                <a:gd name="T5" fmla="*/ 168 h 168"/>
                <a:gd name="T6" fmla="*/ 155 w 155"/>
                <a:gd name="T7" fmla="*/ 37 h 168"/>
                <a:gd name="T8" fmla="*/ 21 w 155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68">
                  <a:moveTo>
                    <a:pt x="21" y="0"/>
                  </a:moveTo>
                  <a:lnTo>
                    <a:pt x="0" y="140"/>
                  </a:lnTo>
                  <a:lnTo>
                    <a:pt x="100" y="168"/>
                  </a:lnTo>
                  <a:lnTo>
                    <a:pt x="155" y="3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5" name="íṣḻiḓé"/>
            <p:cNvSpPr/>
            <p:nvPr/>
          </p:nvSpPr>
          <p:spPr bwMode="auto">
            <a:xfrm>
              <a:off x="11369" y="6757"/>
              <a:ext cx="188" cy="198"/>
            </a:xfrm>
            <a:custGeom>
              <a:avLst/>
              <a:gdLst>
                <a:gd name="T0" fmla="*/ 0 w 175"/>
                <a:gd name="T1" fmla="*/ 67 h 181"/>
                <a:gd name="T2" fmla="*/ 83 w 175"/>
                <a:gd name="T3" fmla="*/ 181 h 181"/>
                <a:gd name="T4" fmla="*/ 175 w 175"/>
                <a:gd name="T5" fmla="*/ 129 h 181"/>
                <a:gd name="T6" fmla="*/ 121 w 175"/>
                <a:gd name="T7" fmla="*/ 0 h 181"/>
                <a:gd name="T8" fmla="*/ 0 w 175"/>
                <a:gd name="T9" fmla="*/ 6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81">
                  <a:moveTo>
                    <a:pt x="0" y="67"/>
                  </a:moveTo>
                  <a:lnTo>
                    <a:pt x="83" y="181"/>
                  </a:lnTo>
                  <a:lnTo>
                    <a:pt x="175" y="129"/>
                  </a:lnTo>
                  <a:lnTo>
                    <a:pt x="121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6" name="isḷîḋe"/>
            <p:cNvSpPr/>
            <p:nvPr/>
          </p:nvSpPr>
          <p:spPr bwMode="auto">
            <a:xfrm>
              <a:off x="11258" y="6913"/>
              <a:ext cx="182" cy="169"/>
            </a:xfrm>
            <a:custGeom>
              <a:avLst/>
              <a:gdLst>
                <a:gd name="T0" fmla="*/ 0 w 169"/>
                <a:gd name="T1" fmla="*/ 133 h 154"/>
                <a:gd name="T2" fmla="*/ 141 w 169"/>
                <a:gd name="T3" fmla="*/ 154 h 154"/>
                <a:gd name="T4" fmla="*/ 169 w 169"/>
                <a:gd name="T5" fmla="*/ 53 h 154"/>
                <a:gd name="T6" fmla="*/ 38 w 169"/>
                <a:gd name="T7" fmla="*/ 0 h 154"/>
                <a:gd name="T8" fmla="*/ 0 w 169"/>
                <a:gd name="T9" fmla="*/ 13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54">
                  <a:moveTo>
                    <a:pt x="0" y="133"/>
                  </a:moveTo>
                  <a:lnTo>
                    <a:pt x="141" y="154"/>
                  </a:lnTo>
                  <a:lnTo>
                    <a:pt x="169" y="53"/>
                  </a:lnTo>
                  <a:lnTo>
                    <a:pt x="38" y="0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7" name="iṧḻïḍè"/>
            <p:cNvSpPr/>
            <p:nvPr/>
          </p:nvSpPr>
          <p:spPr bwMode="auto">
            <a:xfrm>
              <a:off x="11271" y="7139"/>
              <a:ext cx="194" cy="190"/>
            </a:xfrm>
            <a:custGeom>
              <a:avLst/>
              <a:gdLst>
                <a:gd name="T0" fmla="*/ 68 w 181"/>
                <a:gd name="T1" fmla="*/ 174 h 174"/>
                <a:gd name="T2" fmla="*/ 181 w 181"/>
                <a:gd name="T3" fmla="*/ 91 h 174"/>
                <a:gd name="T4" fmla="*/ 131 w 181"/>
                <a:gd name="T5" fmla="*/ 0 h 174"/>
                <a:gd name="T6" fmla="*/ 0 w 181"/>
                <a:gd name="T7" fmla="*/ 54 h 174"/>
                <a:gd name="T8" fmla="*/ 68 w 181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74">
                  <a:moveTo>
                    <a:pt x="68" y="174"/>
                  </a:moveTo>
                  <a:lnTo>
                    <a:pt x="181" y="91"/>
                  </a:lnTo>
                  <a:lnTo>
                    <a:pt x="131" y="0"/>
                  </a:lnTo>
                  <a:lnTo>
                    <a:pt x="0" y="54"/>
                  </a:lnTo>
                  <a:lnTo>
                    <a:pt x="68" y="174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8" name="îṧḷîḑe"/>
            <p:cNvSpPr/>
            <p:nvPr/>
          </p:nvSpPr>
          <p:spPr bwMode="auto">
            <a:xfrm>
              <a:off x="11440" y="7264"/>
              <a:ext cx="165" cy="184"/>
            </a:xfrm>
            <a:custGeom>
              <a:avLst/>
              <a:gdLst>
                <a:gd name="T0" fmla="*/ 133 w 154"/>
                <a:gd name="T1" fmla="*/ 167 h 167"/>
                <a:gd name="T2" fmla="*/ 154 w 154"/>
                <a:gd name="T3" fmla="*/ 28 h 167"/>
                <a:gd name="T4" fmla="*/ 54 w 154"/>
                <a:gd name="T5" fmla="*/ 0 h 167"/>
                <a:gd name="T6" fmla="*/ 0 w 154"/>
                <a:gd name="T7" fmla="*/ 130 h 167"/>
                <a:gd name="T8" fmla="*/ 133 w 154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67">
                  <a:moveTo>
                    <a:pt x="133" y="167"/>
                  </a:moveTo>
                  <a:lnTo>
                    <a:pt x="154" y="28"/>
                  </a:lnTo>
                  <a:lnTo>
                    <a:pt x="54" y="0"/>
                  </a:lnTo>
                  <a:lnTo>
                    <a:pt x="0" y="130"/>
                  </a:lnTo>
                  <a:lnTo>
                    <a:pt x="133" y="167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9" name="işľïḍê"/>
            <p:cNvSpPr/>
            <p:nvPr/>
          </p:nvSpPr>
          <p:spPr bwMode="auto">
            <a:xfrm>
              <a:off x="11645" y="7231"/>
              <a:ext cx="188" cy="199"/>
            </a:xfrm>
            <a:custGeom>
              <a:avLst/>
              <a:gdLst>
                <a:gd name="T0" fmla="*/ 175 w 175"/>
                <a:gd name="T1" fmla="*/ 115 h 182"/>
                <a:gd name="T2" fmla="*/ 91 w 175"/>
                <a:gd name="T3" fmla="*/ 0 h 182"/>
                <a:gd name="T4" fmla="*/ 0 w 175"/>
                <a:gd name="T5" fmla="*/ 52 h 182"/>
                <a:gd name="T6" fmla="*/ 54 w 175"/>
                <a:gd name="T7" fmla="*/ 182 h 182"/>
                <a:gd name="T8" fmla="*/ 175 w 175"/>
                <a:gd name="T9" fmla="*/ 11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82">
                  <a:moveTo>
                    <a:pt x="175" y="115"/>
                  </a:moveTo>
                  <a:lnTo>
                    <a:pt x="91" y="0"/>
                  </a:lnTo>
                  <a:lnTo>
                    <a:pt x="0" y="52"/>
                  </a:lnTo>
                  <a:lnTo>
                    <a:pt x="54" y="182"/>
                  </a:lnTo>
                  <a:lnTo>
                    <a:pt x="175" y="115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0" name="î$1iďè"/>
            <p:cNvSpPr/>
            <p:nvPr/>
          </p:nvSpPr>
          <p:spPr bwMode="auto">
            <a:xfrm>
              <a:off x="11767" y="7088"/>
              <a:ext cx="181" cy="171"/>
            </a:xfrm>
            <a:custGeom>
              <a:avLst/>
              <a:gdLst>
                <a:gd name="T0" fmla="*/ 168 w 168"/>
                <a:gd name="T1" fmla="*/ 22 h 155"/>
                <a:gd name="T2" fmla="*/ 28 w 168"/>
                <a:gd name="T3" fmla="*/ 0 h 155"/>
                <a:gd name="T4" fmla="*/ 0 w 168"/>
                <a:gd name="T5" fmla="*/ 102 h 155"/>
                <a:gd name="T6" fmla="*/ 130 w 168"/>
                <a:gd name="T7" fmla="*/ 155 h 155"/>
                <a:gd name="T8" fmla="*/ 168 w 168"/>
                <a:gd name="T9" fmla="*/ 2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5">
                  <a:moveTo>
                    <a:pt x="168" y="22"/>
                  </a:moveTo>
                  <a:lnTo>
                    <a:pt x="28" y="0"/>
                  </a:lnTo>
                  <a:lnTo>
                    <a:pt x="0" y="102"/>
                  </a:lnTo>
                  <a:lnTo>
                    <a:pt x="130" y="155"/>
                  </a:lnTo>
                  <a:lnTo>
                    <a:pt x="168" y="22"/>
                  </a:lnTo>
                  <a:close/>
                </a:path>
              </a:pathLst>
            </a:custGeom>
            <a:solidFill>
              <a:srgbClr val="B66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1" name="ïŝḻíḋe"/>
            <p:cNvSpPr/>
            <p:nvPr/>
          </p:nvSpPr>
          <p:spPr bwMode="auto">
            <a:xfrm>
              <a:off x="10382" y="6994"/>
              <a:ext cx="657" cy="671"/>
            </a:xfrm>
            <a:custGeom>
              <a:avLst/>
              <a:gdLst>
                <a:gd name="T0" fmla="*/ 371 w 519"/>
                <a:gd name="T1" fmla="*/ 458 h 519"/>
                <a:gd name="T2" fmla="*/ 62 w 519"/>
                <a:gd name="T3" fmla="*/ 371 h 519"/>
                <a:gd name="T4" fmla="*/ 148 w 519"/>
                <a:gd name="T5" fmla="*/ 62 h 519"/>
                <a:gd name="T6" fmla="*/ 458 w 519"/>
                <a:gd name="T7" fmla="*/ 148 h 519"/>
                <a:gd name="T8" fmla="*/ 371 w 519"/>
                <a:gd name="T9" fmla="*/ 458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519">
                  <a:moveTo>
                    <a:pt x="371" y="458"/>
                  </a:moveTo>
                  <a:cubicBezTo>
                    <a:pt x="262" y="519"/>
                    <a:pt x="123" y="481"/>
                    <a:pt x="62" y="371"/>
                  </a:cubicBezTo>
                  <a:cubicBezTo>
                    <a:pt x="0" y="262"/>
                    <a:pt x="39" y="123"/>
                    <a:pt x="148" y="62"/>
                  </a:cubicBezTo>
                  <a:cubicBezTo>
                    <a:pt x="257" y="0"/>
                    <a:pt x="396" y="39"/>
                    <a:pt x="458" y="148"/>
                  </a:cubicBezTo>
                  <a:cubicBezTo>
                    <a:pt x="519" y="258"/>
                    <a:pt x="480" y="396"/>
                    <a:pt x="371" y="45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solidFill>
                <a:srgbClr val="8084EB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2" name="îšľïḍe"/>
            <p:cNvSpPr/>
            <p:nvPr/>
          </p:nvSpPr>
          <p:spPr bwMode="auto">
            <a:xfrm>
              <a:off x="10961" y="3245"/>
              <a:ext cx="136" cy="139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3" name="ïṥľîdè"/>
            <p:cNvSpPr/>
            <p:nvPr/>
          </p:nvSpPr>
          <p:spPr bwMode="auto">
            <a:xfrm>
              <a:off x="11298" y="3636"/>
              <a:ext cx="109" cy="112"/>
            </a:xfrm>
            <a:prstGeom prst="ellipse">
              <a:avLst/>
            </a:pr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4" name="íš1ïdé"/>
            <p:cNvSpPr/>
            <p:nvPr/>
          </p:nvSpPr>
          <p:spPr bwMode="auto">
            <a:xfrm>
              <a:off x="10759" y="3663"/>
              <a:ext cx="111" cy="112"/>
            </a:xfrm>
            <a:prstGeom prst="ellipse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5" name="isļïdê"/>
            <p:cNvSpPr/>
            <p:nvPr/>
          </p:nvSpPr>
          <p:spPr bwMode="auto">
            <a:xfrm>
              <a:off x="7599" y="3412"/>
              <a:ext cx="68" cy="288"/>
            </a:xfrm>
            <a:custGeom>
              <a:avLst/>
              <a:gdLst>
                <a:gd name="T0" fmla="*/ 47 w 63"/>
                <a:gd name="T1" fmla="*/ 191 h 263"/>
                <a:gd name="T2" fmla="*/ 47 w 63"/>
                <a:gd name="T3" fmla="*/ 0 h 263"/>
                <a:gd name="T4" fmla="*/ 16 w 63"/>
                <a:gd name="T5" fmla="*/ 0 h 263"/>
                <a:gd name="T6" fmla="*/ 16 w 63"/>
                <a:gd name="T7" fmla="*/ 191 h 263"/>
                <a:gd name="T8" fmla="*/ 0 w 63"/>
                <a:gd name="T9" fmla="*/ 263 h 263"/>
                <a:gd name="T10" fmla="*/ 63 w 63"/>
                <a:gd name="T11" fmla="*/ 263 h 263"/>
                <a:gd name="T12" fmla="*/ 47 w 63"/>
                <a:gd name="T13" fmla="*/ 19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263">
                  <a:moveTo>
                    <a:pt x="47" y="191"/>
                  </a:moveTo>
                  <a:lnTo>
                    <a:pt x="47" y="0"/>
                  </a:lnTo>
                  <a:lnTo>
                    <a:pt x="16" y="0"/>
                  </a:lnTo>
                  <a:lnTo>
                    <a:pt x="16" y="191"/>
                  </a:lnTo>
                  <a:lnTo>
                    <a:pt x="0" y="263"/>
                  </a:lnTo>
                  <a:lnTo>
                    <a:pt x="63" y="263"/>
                  </a:lnTo>
                  <a:lnTo>
                    <a:pt x="47" y="191"/>
                  </a:lnTo>
                  <a:close/>
                </a:path>
              </a:pathLst>
            </a:custGeom>
            <a:solidFill>
              <a:srgbClr val="C3D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6" name="işḷîdé"/>
            <p:cNvSpPr/>
            <p:nvPr/>
          </p:nvSpPr>
          <p:spPr bwMode="auto">
            <a:xfrm>
              <a:off x="7477" y="3209"/>
              <a:ext cx="313" cy="308"/>
            </a:xfrm>
            <a:custGeom>
              <a:avLst/>
              <a:gdLst>
                <a:gd name="T0" fmla="*/ 233 w 248"/>
                <a:gd name="T1" fmla="*/ 0 h 238"/>
                <a:gd name="T2" fmla="*/ 15 w 248"/>
                <a:gd name="T3" fmla="*/ 0 h 238"/>
                <a:gd name="T4" fmla="*/ 0 w 248"/>
                <a:gd name="T5" fmla="*/ 15 h 238"/>
                <a:gd name="T6" fmla="*/ 0 w 248"/>
                <a:gd name="T7" fmla="*/ 223 h 238"/>
                <a:gd name="T8" fmla="*/ 15 w 248"/>
                <a:gd name="T9" fmla="*/ 238 h 238"/>
                <a:gd name="T10" fmla="*/ 27 w 248"/>
                <a:gd name="T11" fmla="*/ 238 h 238"/>
                <a:gd name="T12" fmla="*/ 27 w 248"/>
                <a:gd name="T13" fmla="*/ 204 h 238"/>
                <a:gd name="T14" fmla="*/ 51 w 248"/>
                <a:gd name="T15" fmla="*/ 180 h 238"/>
                <a:gd name="T16" fmla="*/ 197 w 248"/>
                <a:gd name="T17" fmla="*/ 180 h 238"/>
                <a:gd name="T18" fmla="*/ 221 w 248"/>
                <a:gd name="T19" fmla="*/ 204 h 238"/>
                <a:gd name="T20" fmla="*/ 221 w 248"/>
                <a:gd name="T21" fmla="*/ 238 h 238"/>
                <a:gd name="T22" fmla="*/ 233 w 248"/>
                <a:gd name="T23" fmla="*/ 238 h 238"/>
                <a:gd name="T24" fmla="*/ 248 w 248"/>
                <a:gd name="T25" fmla="*/ 223 h 238"/>
                <a:gd name="T26" fmla="*/ 248 w 248"/>
                <a:gd name="T27" fmla="*/ 15 h 238"/>
                <a:gd name="T28" fmla="*/ 233 w 248"/>
                <a:gd name="T2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238">
                  <a:moveTo>
                    <a:pt x="23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1"/>
                    <a:pt x="7" y="238"/>
                    <a:pt x="15" y="238"/>
                  </a:cubicBezTo>
                  <a:cubicBezTo>
                    <a:pt x="27" y="238"/>
                    <a:pt x="27" y="238"/>
                    <a:pt x="27" y="238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7" y="191"/>
                    <a:pt x="38" y="180"/>
                    <a:pt x="51" y="180"/>
                  </a:cubicBezTo>
                  <a:cubicBezTo>
                    <a:pt x="197" y="180"/>
                    <a:pt x="197" y="180"/>
                    <a:pt x="197" y="180"/>
                  </a:cubicBezTo>
                  <a:cubicBezTo>
                    <a:pt x="211" y="180"/>
                    <a:pt x="221" y="191"/>
                    <a:pt x="221" y="204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33" y="238"/>
                    <a:pt x="233" y="238"/>
                    <a:pt x="233" y="238"/>
                  </a:cubicBezTo>
                  <a:cubicBezTo>
                    <a:pt x="242" y="238"/>
                    <a:pt x="248" y="231"/>
                    <a:pt x="248" y="223"/>
                  </a:cubicBezTo>
                  <a:cubicBezTo>
                    <a:pt x="248" y="15"/>
                    <a:pt x="248" y="15"/>
                    <a:pt x="248" y="15"/>
                  </a:cubicBezTo>
                  <a:cubicBezTo>
                    <a:pt x="248" y="7"/>
                    <a:pt x="242" y="0"/>
                    <a:pt x="233" y="0"/>
                  </a:cubicBezTo>
                  <a:close/>
                </a:path>
              </a:pathLst>
            </a:cu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7" name="íṩľíďé"/>
            <p:cNvSpPr/>
            <p:nvPr/>
          </p:nvSpPr>
          <p:spPr bwMode="auto">
            <a:xfrm>
              <a:off x="7477" y="3282"/>
              <a:ext cx="313" cy="10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8" name="î$ļidê"/>
            <p:cNvSpPr/>
            <p:nvPr/>
          </p:nvSpPr>
          <p:spPr bwMode="auto">
            <a:xfrm>
              <a:off x="7477" y="3308"/>
              <a:ext cx="313" cy="10"/>
            </a:xfrm>
            <a:prstGeom prst="rect">
              <a:avLst/>
            </a:prstGeom>
            <a:solidFill>
              <a:srgbClr val="3452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9" name="íšlïḓe"/>
            <p:cNvSpPr/>
            <p:nvPr/>
          </p:nvSpPr>
          <p:spPr bwMode="auto">
            <a:xfrm>
              <a:off x="7608" y="3367"/>
              <a:ext cx="50" cy="50"/>
            </a:xfrm>
            <a:prstGeom prst="ellipse">
              <a:avLst/>
            </a:prstGeom>
            <a:solidFill>
              <a:srgbClr val="3C5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0" name="íşļide"/>
            <p:cNvSpPr/>
            <p:nvPr/>
          </p:nvSpPr>
          <p:spPr bwMode="auto">
            <a:xfrm>
              <a:off x="7477" y="3679"/>
              <a:ext cx="313" cy="119"/>
            </a:xfrm>
            <a:custGeom>
              <a:avLst/>
              <a:gdLst>
                <a:gd name="T0" fmla="*/ 225 w 248"/>
                <a:gd name="T1" fmla="*/ 77 h 93"/>
                <a:gd name="T2" fmla="*/ 124 w 248"/>
                <a:gd name="T3" fmla="*/ 0 h 93"/>
                <a:gd name="T4" fmla="*/ 23 w 248"/>
                <a:gd name="T5" fmla="*/ 77 h 93"/>
                <a:gd name="T6" fmla="*/ 0 w 248"/>
                <a:gd name="T7" fmla="*/ 77 h 93"/>
                <a:gd name="T8" fmla="*/ 0 w 248"/>
                <a:gd name="T9" fmla="*/ 93 h 93"/>
                <a:gd name="T10" fmla="*/ 20 w 248"/>
                <a:gd name="T11" fmla="*/ 93 h 93"/>
                <a:gd name="T12" fmla="*/ 34 w 248"/>
                <a:gd name="T13" fmla="*/ 93 h 93"/>
                <a:gd name="T14" fmla="*/ 50 w 248"/>
                <a:gd name="T15" fmla="*/ 93 h 93"/>
                <a:gd name="T16" fmla="*/ 124 w 248"/>
                <a:gd name="T17" fmla="*/ 29 h 93"/>
                <a:gd name="T18" fmla="*/ 198 w 248"/>
                <a:gd name="T19" fmla="*/ 93 h 93"/>
                <a:gd name="T20" fmla="*/ 214 w 248"/>
                <a:gd name="T21" fmla="*/ 93 h 93"/>
                <a:gd name="T22" fmla="*/ 228 w 248"/>
                <a:gd name="T23" fmla="*/ 93 h 93"/>
                <a:gd name="T24" fmla="*/ 248 w 248"/>
                <a:gd name="T25" fmla="*/ 93 h 93"/>
                <a:gd name="T26" fmla="*/ 248 w 248"/>
                <a:gd name="T27" fmla="*/ 77 h 93"/>
                <a:gd name="T28" fmla="*/ 225 w 248"/>
                <a:gd name="T29" fmla="*/ 7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3">
                  <a:moveTo>
                    <a:pt x="225" y="77"/>
                  </a:moveTo>
                  <a:cubicBezTo>
                    <a:pt x="213" y="32"/>
                    <a:pt x="172" y="0"/>
                    <a:pt x="124" y="0"/>
                  </a:cubicBezTo>
                  <a:cubicBezTo>
                    <a:pt x="76" y="0"/>
                    <a:pt x="35" y="32"/>
                    <a:pt x="23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5" y="57"/>
                    <a:pt x="86" y="29"/>
                    <a:pt x="124" y="29"/>
                  </a:cubicBezTo>
                  <a:cubicBezTo>
                    <a:pt x="162" y="29"/>
                    <a:pt x="193" y="57"/>
                    <a:pt x="198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28" y="93"/>
                    <a:pt x="228" y="93"/>
                    <a:pt x="228" y="93"/>
                  </a:cubicBezTo>
                  <a:cubicBezTo>
                    <a:pt x="248" y="93"/>
                    <a:pt x="248" y="93"/>
                    <a:pt x="248" y="93"/>
                  </a:cubicBezTo>
                  <a:cubicBezTo>
                    <a:pt x="248" y="77"/>
                    <a:pt x="248" y="77"/>
                    <a:pt x="248" y="77"/>
                  </a:cubicBezTo>
                  <a:lnTo>
                    <a:pt x="225" y="77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1" name="îṣḷíḓè"/>
            <p:cNvSpPr/>
            <p:nvPr/>
          </p:nvSpPr>
          <p:spPr bwMode="auto">
            <a:xfrm>
              <a:off x="7477" y="3826"/>
              <a:ext cx="313" cy="123"/>
            </a:xfrm>
            <a:custGeom>
              <a:avLst/>
              <a:gdLst>
                <a:gd name="T0" fmla="*/ 248 w 248"/>
                <a:gd name="T1" fmla="*/ 0 h 94"/>
                <a:gd name="T2" fmla="*/ 228 w 248"/>
                <a:gd name="T3" fmla="*/ 0 h 94"/>
                <a:gd name="T4" fmla="*/ 214 w 248"/>
                <a:gd name="T5" fmla="*/ 0 h 94"/>
                <a:gd name="T6" fmla="*/ 198 w 248"/>
                <a:gd name="T7" fmla="*/ 0 h 94"/>
                <a:gd name="T8" fmla="*/ 124 w 248"/>
                <a:gd name="T9" fmla="*/ 65 h 94"/>
                <a:gd name="T10" fmla="*/ 50 w 248"/>
                <a:gd name="T11" fmla="*/ 0 h 94"/>
                <a:gd name="T12" fmla="*/ 34 w 248"/>
                <a:gd name="T13" fmla="*/ 0 h 94"/>
                <a:gd name="T14" fmla="*/ 20 w 248"/>
                <a:gd name="T15" fmla="*/ 0 h 94"/>
                <a:gd name="T16" fmla="*/ 0 w 248"/>
                <a:gd name="T17" fmla="*/ 0 h 94"/>
                <a:gd name="T18" fmla="*/ 0 w 248"/>
                <a:gd name="T19" fmla="*/ 17 h 94"/>
                <a:gd name="T20" fmla="*/ 23 w 248"/>
                <a:gd name="T21" fmla="*/ 17 h 94"/>
                <a:gd name="T22" fmla="*/ 124 w 248"/>
                <a:gd name="T23" fmla="*/ 94 h 94"/>
                <a:gd name="T24" fmla="*/ 225 w 248"/>
                <a:gd name="T25" fmla="*/ 17 h 94"/>
                <a:gd name="T26" fmla="*/ 248 w 248"/>
                <a:gd name="T27" fmla="*/ 17 h 94"/>
                <a:gd name="T28" fmla="*/ 248 w 248"/>
                <a:gd name="T2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4">
                  <a:moveTo>
                    <a:pt x="248" y="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3" y="37"/>
                    <a:pt x="162" y="65"/>
                    <a:pt x="124" y="65"/>
                  </a:cubicBezTo>
                  <a:cubicBezTo>
                    <a:pt x="86" y="65"/>
                    <a:pt x="55" y="37"/>
                    <a:pt x="5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35" y="61"/>
                    <a:pt x="76" y="94"/>
                    <a:pt x="124" y="94"/>
                  </a:cubicBezTo>
                  <a:cubicBezTo>
                    <a:pt x="172" y="94"/>
                    <a:pt x="213" y="61"/>
                    <a:pt x="225" y="17"/>
                  </a:cubicBezTo>
                  <a:cubicBezTo>
                    <a:pt x="248" y="17"/>
                    <a:pt x="248" y="17"/>
                    <a:pt x="248" y="17"/>
                  </a:cubicBezTo>
                  <a:lnTo>
                    <a:pt x="24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2" name="í$ļïḋé"/>
            <p:cNvSpPr/>
            <p:nvPr/>
          </p:nvSpPr>
          <p:spPr bwMode="auto">
            <a:xfrm>
              <a:off x="7477" y="3782"/>
              <a:ext cx="61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3" name="ïṧḻíḋê"/>
            <p:cNvSpPr/>
            <p:nvPr/>
          </p:nvSpPr>
          <p:spPr bwMode="auto">
            <a:xfrm>
              <a:off x="7709" y="3760"/>
              <a:ext cx="60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4" name="iS1îḑe"/>
            <p:cNvSpPr/>
            <p:nvPr/>
          </p:nvSpPr>
          <p:spPr bwMode="auto">
            <a:xfrm>
              <a:off x="8319" y="3412"/>
              <a:ext cx="70" cy="288"/>
            </a:xfrm>
            <a:custGeom>
              <a:avLst/>
              <a:gdLst>
                <a:gd name="T0" fmla="*/ 47 w 65"/>
                <a:gd name="T1" fmla="*/ 191 h 263"/>
                <a:gd name="T2" fmla="*/ 47 w 65"/>
                <a:gd name="T3" fmla="*/ 0 h 263"/>
                <a:gd name="T4" fmla="*/ 17 w 65"/>
                <a:gd name="T5" fmla="*/ 0 h 263"/>
                <a:gd name="T6" fmla="*/ 17 w 65"/>
                <a:gd name="T7" fmla="*/ 191 h 263"/>
                <a:gd name="T8" fmla="*/ 0 w 65"/>
                <a:gd name="T9" fmla="*/ 263 h 263"/>
                <a:gd name="T10" fmla="*/ 65 w 65"/>
                <a:gd name="T11" fmla="*/ 263 h 263"/>
                <a:gd name="T12" fmla="*/ 47 w 65"/>
                <a:gd name="T13" fmla="*/ 19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63">
                  <a:moveTo>
                    <a:pt x="47" y="191"/>
                  </a:moveTo>
                  <a:lnTo>
                    <a:pt x="47" y="0"/>
                  </a:lnTo>
                  <a:lnTo>
                    <a:pt x="17" y="0"/>
                  </a:lnTo>
                  <a:lnTo>
                    <a:pt x="17" y="191"/>
                  </a:lnTo>
                  <a:lnTo>
                    <a:pt x="0" y="263"/>
                  </a:lnTo>
                  <a:lnTo>
                    <a:pt x="65" y="263"/>
                  </a:lnTo>
                  <a:lnTo>
                    <a:pt x="47" y="191"/>
                  </a:lnTo>
                  <a:close/>
                </a:path>
              </a:pathLst>
            </a:custGeom>
            <a:solidFill>
              <a:srgbClr val="C3D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5" name="îṡ1îḋe"/>
            <p:cNvSpPr/>
            <p:nvPr/>
          </p:nvSpPr>
          <p:spPr bwMode="auto">
            <a:xfrm>
              <a:off x="8197" y="3209"/>
              <a:ext cx="313" cy="308"/>
            </a:xfrm>
            <a:custGeom>
              <a:avLst/>
              <a:gdLst>
                <a:gd name="T0" fmla="*/ 234 w 248"/>
                <a:gd name="T1" fmla="*/ 0 h 238"/>
                <a:gd name="T2" fmla="*/ 15 w 248"/>
                <a:gd name="T3" fmla="*/ 0 h 238"/>
                <a:gd name="T4" fmla="*/ 0 w 248"/>
                <a:gd name="T5" fmla="*/ 15 h 238"/>
                <a:gd name="T6" fmla="*/ 0 w 248"/>
                <a:gd name="T7" fmla="*/ 223 h 238"/>
                <a:gd name="T8" fmla="*/ 15 w 248"/>
                <a:gd name="T9" fmla="*/ 238 h 238"/>
                <a:gd name="T10" fmla="*/ 27 w 248"/>
                <a:gd name="T11" fmla="*/ 238 h 238"/>
                <a:gd name="T12" fmla="*/ 27 w 248"/>
                <a:gd name="T13" fmla="*/ 204 h 238"/>
                <a:gd name="T14" fmla="*/ 51 w 248"/>
                <a:gd name="T15" fmla="*/ 180 h 238"/>
                <a:gd name="T16" fmla="*/ 198 w 248"/>
                <a:gd name="T17" fmla="*/ 180 h 238"/>
                <a:gd name="T18" fmla="*/ 221 w 248"/>
                <a:gd name="T19" fmla="*/ 204 h 238"/>
                <a:gd name="T20" fmla="*/ 221 w 248"/>
                <a:gd name="T21" fmla="*/ 238 h 238"/>
                <a:gd name="T22" fmla="*/ 234 w 248"/>
                <a:gd name="T23" fmla="*/ 238 h 238"/>
                <a:gd name="T24" fmla="*/ 248 w 248"/>
                <a:gd name="T25" fmla="*/ 223 h 238"/>
                <a:gd name="T26" fmla="*/ 248 w 248"/>
                <a:gd name="T27" fmla="*/ 15 h 238"/>
                <a:gd name="T28" fmla="*/ 234 w 248"/>
                <a:gd name="T2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238">
                  <a:moveTo>
                    <a:pt x="23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1"/>
                    <a:pt x="7" y="238"/>
                    <a:pt x="15" y="238"/>
                  </a:cubicBezTo>
                  <a:cubicBezTo>
                    <a:pt x="27" y="238"/>
                    <a:pt x="27" y="238"/>
                    <a:pt x="27" y="238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7" y="191"/>
                    <a:pt x="38" y="180"/>
                    <a:pt x="51" y="180"/>
                  </a:cubicBezTo>
                  <a:cubicBezTo>
                    <a:pt x="198" y="180"/>
                    <a:pt x="198" y="180"/>
                    <a:pt x="198" y="180"/>
                  </a:cubicBezTo>
                  <a:cubicBezTo>
                    <a:pt x="211" y="180"/>
                    <a:pt x="221" y="191"/>
                    <a:pt x="221" y="204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42" y="238"/>
                    <a:pt x="248" y="231"/>
                    <a:pt x="248" y="223"/>
                  </a:cubicBezTo>
                  <a:cubicBezTo>
                    <a:pt x="248" y="15"/>
                    <a:pt x="248" y="15"/>
                    <a:pt x="248" y="15"/>
                  </a:cubicBezTo>
                  <a:cubicBezTo>
                    <a:pt x="248" y="7"/>
                    <a:pt x="242" y="0"/>
                    <a:pt x="234" y="0"/>
                  </a:cubicBezTo>
                  <a:close/>
                </a:path>
              </a:pathLst>
            </a:cu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6" name="isľíďè"/>
            <p:cNvSpPr/>
            <p:nvPr/>
          </p:nvSpPr>
          <p:spPr bwMode="auto">
            <a:xfrm>
              <a:off x="8198" y="3282"/>
              <a:ext cx="313" cy="10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7" name="ïsľiḓê"/>
            <p:cNvSpPr/>
            <p:nvPr/>
          </p:nvSpPr>
          <p:spPr bwMode="auto">
            <a:xfrm>
              <a:off x="8197" y="3308"/>
              <a:ext cx="313" cy="10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8" name="íṩļîďe"/>
            <p:cNvSpPr/>
            <p:nvPr/>
          </p:nvSpPr>
          <p:spPr bwMode="auto">
            <a:xfrm>
              <a:off x="8328" y="3367"/>
              <a:ext cx="50" cy="50"/>
            </a:xfrm>
            <a:prstGeom prst="ellipse">
              <a:avLst/>
            </a:prstGeom>
            <a:solidFill>
              <a:srgbClr val="3C5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9" name="iSḷîde"/>
            <p:cNvSpPr/>
            <p:nvPr/>
          </p:nvSpPr>
          <p:spPr bwMode="auto">
            <a:xfrm>
              <a:off x="8197" y="3679"/>
              <a:ext cx="313" cy="119"/>
            </a:xfrm>
            <a:custGeom>
              <a:avLst/>
              <a:gdLst>
                <a:gd name="T0" fmla="*/ 225 w 248"/>
                <a:gd name="T1" fmla="*/ 77 h 93"/>
                <a:gd name="T2" fmla="*/ 124 w 248"/>
                <a:gd name="T3" fmla="*/ 0 h 93"/>
                <a:gd name="T4" fmla="*/ 23 w 248"/>
                <a:gd name="T5" fmla="*/ 77 h 93"/>
                <a:gd name="T6" fmla="*/ 0 w 248"/>
                <a:gd name="T7" fmla="*/ 77 h 93"/>
                <a:gd name="T8" fmla="*/ 0 w 248"/>
                <a:gd name="T9" fmla="*/ 93 h 93"/>
                <a:gd name="T10" fmla="*/ 20 w 248"/>
                <a:gd name="T11" fmla="*/ 93 h 93"/>
                <a:gd name="T12" fmla="*/ 34 w 248"/>
                <a:gd name="T13" fmla="*/ 93 h 93"/>
                <a:gd name="T14" fmla="*/ 50 w 248"/>
                <a:gd name="T15" fmla="*/ 93 h 93"/>
                <a:gd name="T16" fmla="*/ 124 w 248"/>
                <a:gd name="T17" fmla="*/ 29 h 93"/>
                <a:gd name="T18" fmla="*/ 198 w 248"/>
                <a:gd name="T19" fmla="*/ 93 h 93"/>
                <a:gd name="T20" fmla="*/ 215 w 248"/>
                <a:gd name="T21" fmla="*/ 93 h 93"/>
                <a:gd name="T22" fmla="*/ 228 w 248"/>
                <a:gd name="T23" fmla="*/ 93 h 93"/>
                <a:gd name="T24" fmla="*/ 248 w 248"/>
                <a:gd name="T25" fmla="*/ 93 h 93"/>
                <a:gd name="T26" fmla="*/ 248 w 248"/>
                <a:gd name="T27" fmla="*/ 77 h 93"/>
                <a:gd name="T28" fmla="*/ 225 w 248"/>
                <a:gd name="T29" fmla="*/ 7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3">
                  <a:moveTo>
                    <a:pt x="225" y="77"/>
                  </a:moveTo>
                  <a:cubicBezTo>
                    <a:pt x="213" y="32"/>
                    <a:pt x="173" y="0"/>
                    <a:pt x="124" y="0"/>
                  </a:cubicBezTo>
                  <a:cubicBezTo>
                    <a:pt x="76" y="0"/>
                    <a:pt x="35" y="32"/>
                    <a:pt x="23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5" y="57"/>
                    <a:pt x="87" y="29"/>
                    <a:pt x="124" y="29"/>
                  </a:cubicBezTo>
                  <a:cubicBezTo>
                    <a:pt x="162" y="29"/>
                    <a:pt x="193" y="57"/>
                    <a:pt x="198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28" y="93"/>
                    <a:pt x="228" y="93"/>
                    <a:pt x="228" y="93"/>
                  </a:cubicBezTo>
                  <a:cubicBezTo>
                    <a:pt x="248" y="93"/>
                    <a:pt x="248" y="93"/>
                    <a:pt x="248" y="93"/>
                  </a:cubicBezTo>
                  <a:cubicBezTo>
                    <a:pt x="248" y="77"/>
                    <a:pt x="248" y="77"/>
                    <a:pt x="248" y="77"/>
                  </a:cubicBezTo>
                  <a:lnTo>
                    <a:pt x="225" y="77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0" name="iṧ1îḓè"/>
            <p:cNvSpPr/>
            <p:nvPr/>
          </p:nvSpPr>
          <p:spPr bwMode="auto">
            <a:xfrm>
              <a:off x="8197" y="3826"/>
              <a:ext cx="313" cy="123"/>
            </a:xfrm>
            <a:custGeom>
              <a:avLst/>
              <a:gdLst>
                <a:gd name="T0" fmla="*/ 248 w 248"/>
                <a:gd name="T1" fmla="*/ 0 h 94"/>
                <a:gd name="T2" fmla="*/ 228 w 248"/>
                <a:gd name="T3" fmla="*/ 0 h 94"/>
                <a:gd name="T4" fmla="*/ 215 w 248"/>
                <a:gd name="T5" fmla="*/ 0 h 94"/>
                <a:gd name="T6" fmla="*/ 198 w 248"/>
                <a:gd name="T7" fmla="*/ 0 h 94"/>
                <a:gd name="T8" fmla="*/ 124 w 248"/>
                <a:gd name="T9" fmla="*/ 65 h 94"/>
                <a:gd name="T10" fmla="*/ 50 w 248"/>
                <a:gd name="T11" fmla="*/ 0 h 94"/>
                <a:gd name="T12" fmla="*/ 34 w 248"/>
                <a:gd name="T13" fmla="*/ 0 h 94"/>
                <a:gd name="T14" fmla="*/ 20 w 248"/>
                <a:gd name="T15" fmla="*/ 0 h 94"/>
                <a:gd name="T16" fmla="*/ 0 w 248"/>
                <a:gd name="T17" fmla="*/ 0 h 94"/>
                <a:gd name="T18" fmla="*/ 0 w 248"/>
                <a:gd name="T19" fmla="*/ 17 h 94"/>
                <a:gd name="T20" fmla="*/ 23 w 248"/>
                <a:gd name="T21" fmla="*/ 17 h 94"/>
                <a:gd name="T22" fmla="*/ 124 w 248"/>
                <a:gd name="T23" fmla="*/ 94 h 94"/>
                <a:gd name="T24" fmla="*/ 225 w 248"/>
                <a:gd name="T25" fmla="*/ 17 h 94"/>
                <a:gd name="T26" fmla="*/ 248 w 248"/>
                <a:gd name="T27" fmla="*/ 17 h 94"/>
                <a:gd name="T28" fmla="*/ 248 w 248"/>
                <a:gd name="T2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4">
                  <a:moveTo>
                    <a:pt x="248" y="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3" y="37"/>
                    <a:pt x="162" y="65"/>
                    <a:pt x="124" y="65"/>
                  </a:cubicBezTo>
                  <a:cubicBezTo>
                    <a:pt x="87" y="65"/>
                    <a:pt x="55" y="37"/>
                    <a:pt x="5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35" y="61"/>
                    <a:pt x="76" y="94"/>
                    <a:pt x="124" y="94"/>
                  </a:cubicBezTo>
                  <a:cubicBezTo>
                    <a:pt x="173" y="94"/>
                    <a:pt x="213" y="61"/>
                    <a:pt x="225" y="17"/>
                  </a:cubicBezTo>
                  <a:cubicBezTo>
                    <a:pt x="248" y="17"/>
                    <a:pt x="248" y="17"/>
                    <a:pt x="248" y="17"/>
                  </a:cubicBezTo>
                  <a:lnTo>
                    <a:pt x="24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1" name="íŝ1îḓe"/>
            <p:cNvSpPr/>
            <p:nvPr/>
          </p:nvSpPr>
          <p:spPr bwMode="auto">
            <a:xfrm>
              <a:off x="8197" y="3782"/>
              <a:ext cx="60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2" name="iṩḻîḍe"/>
            <p:cNvSpPr/>
            <p:nvPr/>
          </p:nvSpPr>
          <p:spPr bwMode="auto">
            <a:xfrm>
              <a:off x="8451" y="3782"/>
              <a:ext cx="59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3" name="íSliḍe"/>
            <p:cNvSpPr/>
            <p:nvPr/>
          </p:nvSpPr>
          <p:spPr bwMode="auto">
            <a:xfrm>
              <a:off x="7959" y="3254"/>
              <a:ext cx="70" cy="288"/>
            </a:xfrm>
            <a:custGeom>
              <a:avLst/>
              <a:gdLst>
                <a:gd name="T0" fmla="*/ 47 w 65"/>
                <a:gd name="T1" fmla="*/ 190 h 263"/>
                <a:gd name="T2" fmla="*/ 47 w 65"/>
                <a:gd name="T3" fmla="*/ 0 h 263"/>
                <a:gd name="T4" fmla="*/ 17 w 65"/>
                <a:gd name="T5" fmla="*/ 0 h 263"/>
                <a:gd name="T6" fmla="*/ 17 w 65"/>
                <a:gd name="T7" fmla="*/ 190 h 263"/>
                <a:gd name="T8" fmla="*/ 0 w 65"/>
                <a:gd name="T9" fmla="*/ 263 h 263"/>
                <a:gd name="T10" fmla="*/ 65 w 65"/>
                <a:gd name="T11" fmla="*/ 263 h 263"/>
                <a:gd name="T12" fmla="*/ 47 w 65"/>
                <a:gd name="T13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63">
                  <a:moveTo>
                    <a:pt x="47" y="190"/>
                  </a:moveTo>
                  <a:lnTo>
                    <a:pt x="47" y="0"/>
                  </a:lnTo>
                  <a:lnTo>
                    <a:pt x="17" y="0"/>
                  </a:lnTo>
                  <a:lnTo>
                    <a:pt x="17" y="190"/>
                  </a:lnTo>
                  <a:lnTo>
                    <a:pt x="0" y="263"/>
                  </a:lnTo>
                  <a:lnTo>
                    <a:pt x="65" y="263"/>
                  </a:lnTo>
                  <a:lnTo>
                    <a:pt x="47" y="190"/>
                  </a:lnTo>
                  <a:close/>
                </a:path>
              </a:pathLst>
            </a:custGeom>
            <a:solidFill>
              <a:srgbClr val="C3D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4" name="îSľiḍe"/>
            <p:cNvSpPr/>
            <p:nvPr/>
          </p:nvSpPr>
          <p:spPr bwMode="auto">
            <a:xfrm>
              <a:off x="7837" y="3050"/>
              <a:ext cx="313" cy="308"/>
            </a:xfrm>
            <a:custGeom>
              <a:avLst/>
              <a:gdLst>
                <a:gd name="T0" fmla="*/ 233 w 248"/>
                <a:gd name="T1" fmla="*/ 0 h 238"/>
                <a:gd name="T2" fmla="*/ 14 w 248"/>
                <a:gd name="T3" fmla="*/ 0 h 238"/>
                <a:gd name="T4" fmla="*/ 0 w 248"/>
                <a:gd name="T5" fmla="*/ 14 h 238"/>
                <a:gd name="T6" fmla="*/ 0 w 248"/>
                <a:gd name="T7" fmla="*/ 223 h 238"/>
                <a:gd name="T8" fmla="*/ 14 w 248"/>
                <a:gd name="T9" fmla="*/ 238 h 238"/>
                <a:gd name="T10" fmla="*/ 27 w 248"/>
                <a:gd name="T11" fmla="*/ 238 h 238"/>
                <a:gd name="T12" fmla="*/ 27 w 248"/>
                <a:gd name="T13" fmla="*/ 204 h 238"/>
                <a:gd name="T14" fmla="*/ 50 w 248"/>
                <a:gd name="T15" fmla="*/ 180 h 238"/>
                <a:gd name="T16" fmla="*/ 197 w 248"/>
                <a:gd name="T17" fmla="*/ 180 h 238"/>
                <a:gd name="T18" fmla="*/ 221 w 248"/>
                <a:gd name="T19" fmla="*/ 204 h 238"/>
                <a:gd name="T20" fmla="*/ 221 w 248"/>
                <a:gd name="T21" fmla="*/ 238 h 238"/>
                <a:gd name="T22" fmla="*/ 233 w 248"/>
                <a:gd name="T23" fmla="*/ 238 h 238"/>
                <a:gd name="T24" fmla="*/ 248 w 248"/>
                <a:gd name="T25" fmla="*/ 223 h 238"/>
                <a:gd name="T26" fmla="*/ 248 w 248"/>
                <a:gd name="T27" fmla="*/ 14 h 238"/>
                <a:gd name="T28" fmla="*/ 233 w 248"/>
                <a:gd name="T2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238">
                  <a:moveTo>
                    <a:pt x="23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1"/>
                    <a:pt x="6" y="238"/>
                    <a:pt x="14" y="238"/>
                  </a:cubicBezTo>
                  <a:cubicBezTo>
                    <a:pt x="27" y="238"/>
                    <a:pt x="27" y="238"/>
                    <a:pt x="27" y="238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7" y="190"/>
                    <a:pt x="37" y="180"/>
                    <a:pt x="50" y="180"/>
                  </a:cubicBezTo>
                  <a:cubicBezTo>
                    <a:pt x="197" y="180"/>
                    <a:pt x="197" y="180"/>
                    <a:pt x="197" y="180"/>
                  </a:cubicBezTo>
                  <a:cubicBezTo>
                    <a:pt x="210" y="180"/>
                    <a:pt x="221" y="190"/>
                    <a:pt x="221" y="204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33" y="238"/>
                    <a:pt x="233" y="238"/>
                    <a:pt x="233" y="238"/>
                  </a:cubicBezTo>
                  <a:cubicBezTo>
                    <a:pt x="241" y="238"/>
                    <a:pt x="248" y="231"/>
                    <a:pt x="248" y="223"/>
                  </a:cubicBezTo>
                  <a:cubicBezTo>
                    <a:pt x="248" y="14"/>
                    <a:pt x="248" y="14"/>
                    <a:pt x="248" y="14"/>
                  </a:cubicBezTo>
                  <a:cubicBezTo>
                    <a:pt x="248" y="6"/>
                    <a:pt x="241" y="0"/>
                    <a:pt x="233" y="0"/>
                  </a:cubicBezTo>
                  <a:close/>
                </a:path>
              </a:pathLst>
            </a:cu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5" name="íṡ1íde"/>
            <p:cNvSpPr/>
            <p:nvPr/>
          </p:nvSpPr>
          <p:spPr bwMode="auto">
            <a:xfrm>
              <a:off x="7837" y="3123"/>
              <a:ext cx="313" cy="11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6" name="íṡľiḓe"/>
            <p:cNvSpPr/>
            <p:nvPr/>
          </p:nvSpPr>
          <p:spPr bwMode="auto">
            <a:xfrm>
              <a:off x="7837" y="3151"/>
              <a:ext cx="313" cy="10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7" name="ïṧḷíḍè"/>
            <p:cNvSpPr/>
            <p:nvPr/>
          </p:nvSpPr>
          <p:spPr bwMode="auto">
            <a:xfrm>
              <a:off x="7968" y="3210"/>
              <a:ext cx="49" cy="52"/>
            </a:xfrm>
            <a:prstGeom prst="ellipse">
              <a:avLst/>
            </a:prstGeom>
            <a:solidFill>
              <a:srgbClr val="3C5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8" name="iṣļîḋe"/>
            <p:cNvSpPr/>
            <p:nvPr/>
          </p:nvSpPr>
          <p:spPr bwMode="auto">
            <a:xfrm>
              <a:off x="7837" y="3521"/>
              <a:ext cx="313" cy="123"/>
            </a:xfrm>
            <a:custGeom>
              <a:avLst/>
              <a:gdLst>
                <a:gd name="T0" fmla="*/ 224 w 248"/>
                <a:gd name="T1" fmla="*/ 78 h 94"/>
                <a:gd name="T2" fmla="*/ 124 w 248"/>
                <a:gd name="T3" fmla="*/ 0 h 94"/>
                <a:gd name="T4" fmla="*/ 23 w 248"/>
                <a:gd name="T5" fmla="*/ 78 h 94"/>
                <a:gd name="T6" fmla="*/ 0 w 248"/>
                <a:gd name="T7" fmla="*/ 78 h 94"/>
                <a:gd name="T8" fmla="*/ 0 w 248"/>
                <a:gd name="T9" fmla="*/ 94 h 94"/>
                <a:gd name="T10" fmla="*/ 20 w 248"/>
                <a:gd name="T11" fmla="*/ 94 h 94"/>
                <a:gd name="T12" fmla="*/ 33 w 248"/>
                <a:gd name="T13" fmla="*/ 94 h 94"/>
                <a:gd name="T14" fmla="*/ 50 w 248"/>
                <a:gd name="T15" fmla="*/ 94 h 94"/>
                <a:gd name="T16" fmla="*/ 124 w 248"/>
                <a:gd name="T17" fmla="*/ 30 h 94"/>
                <a:gd name="T18" fmla="*/ 198 w 248"/>
                <a:gd name="T19" fmla="*/ 94 h 94"/>
                <a:gd name="T20" fmla="*/ 214 w 248"/>
                <a:gd name="T21" fmla="*/ 94 h 94"/>
                <a:gd name="T22" fmla="*/ 227 w 248"/>
                <a:gd name="T23" fmla="*/ 94 h 94"/>
                <a:gd name="T24" fmla="*/ 248 w 248"/>
                <a:gd name="T25" fmla="*/ 94 h 94"/>
                <a:gd name="T26" fmla="*/ 248 w 248"/>
                <a:gd name="T27" fmla="*/ 78 h 94"/>
                <a:gd name="T28" fmla="*/ 224 w 248"/>
                <a:gd name="T29" fmla="*/ 7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4">
                  <a:moveTo>
                    <a:pt x="224" y="78"/>
                  </a:moveTo>
                  <a:cubicBezTo>
                    <a:pt x="213" y="33"/>
                    <a:pt x="172" y="0"/>
                    <a:pt x="124" y="0"/>
                  </a:cubicBezTo>
                  <a:cubicBezTo>
                    <a:pt x="75" y="0"/>
                    <a:pt x="35" y="33"/>
                    <a:pt x="23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55" y="58"/>
                    <a:pt x="86" y="30"/>
                    <a:pt x="124" y="30"/>
                  </a:cubicBezTo>
                  <a:cubicBezTo>
                    <a:pt x="161" y="30"/>
                    <a:pt x="192" y="58"/>
                    <a:pt x="198" y="94"/>
                  </a:cubicBezTo>
                  <a:cubicBezTo>
                    <a:pt x="214" y="94"/>
                    <a:pt x="214" y="94"/>
                    <a:pt x="214" y="94"/>
                  </a:cubicBezTo>
                  <a:cubicBezTo>
                    <a:pt x="227" y="94"/>
                    <a:pt x="227" y="94"/>
                    <a:pt x="227" y="94"/>
                  </a:cubicBezTo>
                  <a:cubicBezTo>
                    <a:pt x="248" y="94"/>
                    <a:pt x="248" y="94"/>
                    <a:pt x="248" y="94"/>
                  </a:cubicBezTo>
                  <a:cubicBezTo>
                    <a:pt x="248" y="78"/>
                    <a:pt x="248" y="78"/>
                    <a:pt x="248" y="78"/>
                  </a:cubicBezTo>
                  <a:lnTo>
                    <a:pt x="224" y="7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9" name="îsľïďé"/>
            <p:cNvSpPr/>
            <p:nvPr/>
          </p:nvSpPr>
          <p:spPr bwMode="auto">
            <a:xfrm>
              <a:off x="7837" y="3668"/>
              <a:ext cx="313" cy="123"/>
            </a:xfrm>
            <a:custGeom>
              <a:avLst/>
              <a:gdLst>
                <a:gd name="T0" fmla="*/ 248 w 248"/>
                <a:gd name="T1" fmla="*/ 0 h 94"/>
                <a:gd name="T2" fmla="*/ 227 w 248"/>
                <a:gd name="T3" fmla="*/ 0 h 94"/>
                <a:gd name="T4" fmla="*/ 214 w 248"/>
                <a:gd name="T5" fmla="*/ 0 h 94"/>
                <a:gd name="T6" fmla="*/ 198 w 248"/>
                <a:gd name="T7" fmla="*/ 0 h 94"/>
                <a:gd name="T8" fmla="*/ 124 w 248"/>
                <a:gd name="T9" fmla="*/ 64 h 94"/>
                <a:gd name="T10" fmla="*/ 50 w 248"/>
                <a:gd name="T11" fmla="*/ 0 h 94"/>
                <a:gd name="T12" fmla="*/ 33 w 248"/>
                <a:gd name="T13" fmla="*/ 0 h 94"/>
                <a:gd name="T14" fmla="*/ 20 w 248"/>
                <a:gd name="T15" fmla="*/ 0 h 94"/>
                <a:gd name="T16" fmla="*/ 0 w 248"/>
                <a:gd name="T17" fmla="*/ 0 h 94"/>
                <a:gd name="T18" fmla="*/ 0 w 248"/>
                <a:gd name="T19" fmla="*/ 16 h 94"/>
                <a:gd name="T20" fmla="*/ 23 w 248"/>
                <a:gd name="T21" fmla="*/ 16 h 94"/>
                <a:gd name="T22" fmla="*/ 124 w 248"/>
                <a:gd name="T23" fmla="*/ 94 h 94"/>
                <a:gd name="T24" fmla="*/ 224 w 248"/>
                <a:gd name="T25" fmla="*/ 16 h 94"/>
                <a:gd name="T26" fmla="*/ 248 w 248"/>
                <a:gd name="T27" fmla="*/ 16 h 94"/>
                <a:gd name="T28" fmla="*/ 248 w 248"/>
                <a:gd name="T2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4">
                  <a:moveTo>
                    <a:pt x="248" y="0"/>
                  </a:moveTo>
                  <a:cubicBezTo>
                    <a:pt x="227" y="0"/>
                    <a:pt x="227" y="0"/>
                    <a:pt x="227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2" y="36"/>
                    <a:pt x="161" y="64"/>
                    <a:pt x="124" y="64"/>
                  </a:cubicBezTo>
                  <a:cubicBezTo>
                    <a:pt x="86" y="64"/>
                    <a:pt x="55" y="36"/>
                    <a:pt x="5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35" y="61"/>
                    <a:pt x="75" y="94"/>
                    <a:pt x="124" y="94"/>
                  </a:cubicBezTo>
                  <a:cubicBezTo>
                    <a:pt x="172" y="94"/>
                    <a:pt x="213" y="61"/>
                    <a:pt x="224" y="16"/>
                  </a:cubicBezTo>
                  <a:cubicBezTo>
                    <a:pt x="248" y="16"/>
                    <a:pt x="248" y="16"/>
                    <a:pt x="248" y="16"/>
                  </a:cubicBezTo>
                  <a:lnTo>
                    <a:pt x="24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0" name="i$lïdè"/>
            <p:cNvSpPr/>
            <p:nvPr/>
          </p:nvSpPr>
          <p:spPr bwMode="auto">
            <a:xfrm>
              <a:off x="7837" y="3624"/>
              <a:ext cx="60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1" name="iṧľîḋe"/>
            <p:cNvSpPr/>
            <p:nvPr/>
          </p:nvSpPr>
          <p:spPr bwMode="auto">
            <a:xfrm>
              <a:off x="8092" y="3624"/>
              <a:ext cx="59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2" name="ïśliḋé"/>
            <p:cNvSpPr/>
            <p:nvPr/>
          </p:nvSpPr>
          <p:spPr bwMode="auto">
            <a:xfrm>
              <a:off x="8679" y="3254"/>
              <a:ext cx="69" cy="288"/>
            </a:xfrm>
            <a:custGeom>
              <a:avLst/>
              <a:gdLst>
                <a:gd name="T0" fmla="*/ 47 w 64"/>
                <a:gd name="T1" fmla="*/ 190 h 263"/>
                <a:gd name="T2" fmla="*/ 47 w 64"/>
                <a:gd name="T3" fmla="*/ 0 h 263"/>
                <a:gd name="T4" fmla="*/ 17 w 64"/>
                <a:gd name="T5" fmla="*/ 0 h 263"/>
                <a:gd name="T6" fmla="*/ 17 w 64"/>
                <a:gd name="T7" fmla="*/ 190 h 263"/>
                <a:gd name="T8" fmla="*/ 0 w 64"/>
                <a:gd name="T9" fmla="*/ 263 h 263"/>
                <a:gd name="T10" fmla="*/ 64 w 64"/>
                <a:gd name="T11" fmla="*/ 263 h 263"/>
                <a:gd name="T12" fmla="*/ 47 w 64"/>
                <a:gd name="T13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63">
                  <a:moveTo>
                    <a:pt x="47" y="190"/>
                  </a:moveTo>
                  <a:lnTo>
                    <a:pt x="47" y="0"/>
                  </a:lnTo>
                  <a:lnTo>
                    <a:pt x="17" y="0"/>
                  </a:lnTo>
                  <a:lnTo>
                    <a:pt x="17" y="190"/>
                  </a:lnTo>
                  <a:lnTo>
                    <a:pt x="0" y="263"/>
                  </a:lnTo>
                  <a:lnTo>
                    <a:pt x="64" y="263"/>
                  </a:lnTo>
                  <a:lnTo>
                    <a:pt x="47" y="190"/>
                  </a:lnTo>
                  <a:close/>
                </a:path>
              </a:pathLst>
            </a:custGeom>
            <a:solidFill>
              <a:srgbClr val="C3D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3" name="í$ļïďê"/>
            <p:cNvSpPr/>
            <p:nvPr/>
          </p:nvSpPr>
          <p:spPr bwMode="auto">
            <a:xfrm>
              <a:off x="8557" y="3050"/>
              <a:ext cx="313" cy="308"/>
            </a:xfrm>
            <a:custGeom>
              <a:avLst/>
              <a:gdLst>
                <a:gd name="T0" fmla="*/ 233 w 248"/>
                <a:gd name="T1" fmla="*/ 0 h 238"/>
                <a:gd name="T2" fmla="*/ 15 w 248"/>
                <a:gd name="T3" fmla="*/ 0 h 238"/>
                <a:gd name="T4" fmla="*/ 0 w 248"/>
                <a:gd name="T5" fmla="*/ 14 h 238"/>
                <a:gd name="T6" fmla="*/ 0 w 248"/>
                <a:gd name="T7" fmla="*/ 223 h 238"/>
                <a:gd name="T8" fmla="*/ 15 w 248"/>
                <a:gd name="T9" fmla="*/ 238 h 238"/>
                <a:gd name="T10" fmla="*/ 27 w 248"/>
                <a:gd name="T11" fmla="*/ 238 h 238"/>
                <a:gd name="T12" fmla="*/ 27 w 248"/>
                <a:gd name="T13" fmla="*/ 204 h 238"/>
                <a:gd name="T14" fmla="*/ 51 w 248"/>
                <a:gd name="T15" fmla="*/ 180 h 238"/>
                <a:gd name="T16" fmla="*/ 197 w 248"/>
                <a:gd name="T17" fmla="*/ 180 h 238"/>
                <a:gd name="T18" fmla="*/ 221 w 248"/>
                <a:gd name="T19" fmla="*/ 204 h 238"/>
                <a:gd name="T20" fmla="*/ 221 w 248"/>
                <a:gd name="T21" fmla="*/ 238 h 238"/>
                <a:gd name="T22" fmla="*/ 233 w 248"/>
                <a:gd name="T23" fmla="*/ 238 h 238"/>
                <a:gd name="T24" fmla="*/ 248 w 248"/>
                <a:gd name="T25" fmla="*/ 223 h 238"/>
                <a:gd name="T26" fmla="*/ 248 w 248"/>
                <a:gd name="T27" fmla="*/ 14 h 238"/>
                <a:gd name="T28" fmla="*/ 233 w 248"/>
                <a:gd name="T2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238">
                  <a:moveTo>
                    <a:pt x="23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1"/>
                    <a:pt x="6" y="238"/>
                    <a:pt x="15" y="238"/>
                  </a:cubicBezTo>
                  <a:cubicBezTo>
                    <a:pt x="27" y="238"/>
                    <a:pt x="27" y="238"/>
                    <a:pt x="27" y="238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7" y="190"/>
                    <a:pt x="37" y="180"/>
                    <a:pt x="51" y="180"/>
                  </a:cubicBezTo>
                  <a:cubicBezTo>
                    <a:pt x="197" y="180"/>
                    <a:pt x="197" y="180"/>
                    <a:pt x="197" y="180"/>
                  </a:cubicBezTo>
                  <a:cubicBezTo>
                    <a:pt x="210" y="180"/>
                    <a:pt x="221" y="190"/>
                    <a:pt x="221" y="204"/>
                  </a:cubicBezTo>
                  <a:cubicBezTo>
                    <a:pt x="221" y="238"/>
                    <a:pt x="221" y="238"/>
                    <a:pt x="221" y="238"/>
                  </a:cubicBezTo>
                  <a:cubicBezTo>
                    <a:pt x="233" y="238"/>
                    <a:pt x="233" y="238"/>
                    <a:pt x="233" y="238"/>
                  </a:cubicBezTo>
                  <a:cubicBezTo>
                    <a:pt x="241" y="238"/>
                    <a:pt x="248" y="231"/>
                    <a:pt x="248" y="223"/>
                  </a:cubicBezTo>
                  <a:cubicBezTo>
                    <a:pt x="248" y="14"/>
                    <a:pt x="248" y="14"/>
                    <a:pt x="248" y="14"/>
                  </a:cubicBezTo>
                  <a:cubicBezTo>
                    <a:pt x="248" y="6"/>
                    <a:pt x="241" y="0"/>
                    <a:pt x="233" y="0"/>
                  </a:cubicBezTo>
                  <a:close/>
                </a:path>
              </a:pathLst>
            </a:custGeom>
            <a:solidFill>
              <a:srgbClr val="E3D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4" name="îṧ1iḑe"/>
            <p:cNvSpPr/>
            <p:nvPr/>
          </p:nvSpPr>
          <p:spPr bwMode="auto">
            <a:xfrm>
              <a:off x="8557" y="3123"/>
              <a:ext cx="313" cy="11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5" name="îṩľîdé"/>
            <p:cNvSpPr/>
            <p:nvPr/>
          </p:nvSpPr>
          <p:spPr bwMode="auto">
            <a:xfrm>
              <a:off x="8557" y="3151"/>
              <a:ext cx="313" cy="10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6" name="ïSḷíḍé"/>
            <p:cNvSpPr/>
            <p:nvPr/>
          </p:nvSpPr>
          <p:spPr bwMode="auto">
            <a:xfrm>
              <a:off x="8689" y="3210"/>
              <a:ext cx="50" cy="52"/>
            </a:xfrm>
            <a:prstGeom prst="ellipse">
              <a:avLst/>
            </a:prstGeom>
            <a:solidFill>
              <a:srgbClr val="3C5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7" name="iṩľîḓê"/>
            <p:cNvSpPr/>
            <p:nvPr/>
          </p:nvSpPr>
          <p:spPr bwMode="auto">
            <a:xfrm>
              <a:off x="8557" y="3521"/>
              <a:ext cx="313" cy="123"/>
            </a:xfrm>
            <a:custGeom>
              <a:avLst/>
              <a:gdLst>
                <a:gd name="T0" fmla="*/ 225 w 248"/>
                <a:gd name="T1" fmla="*/ 78 h 94"/>
                <a:gd name="T2" fmla="*/ 124 w 248"/>
                <a:gd name="T3" fmla="*/ 0 h 94"/>
                <a:gd name="T4" fmla="*/ 23 w 248"/>
                <a:gd name="T5" fmla="*/ 78 h 94"/>
                <a:gd name="T6" fmla="*/ 0 w 248"/>
                <a:gd name="T7" fmla="*/ 78 h 94"/>
                <a:gd name="T8" fmla="*/ 0 w 248"/>
                <a:gd name="T9" fmla="*/ 94 h 94"/>
                <a:gd name="T10" fmla="*/ 20 w 248"/>
                <a:gd name="T11" fmla="*/ 94 h 94"/>
                <a:gd name="T12" fmla="*/ 34 w 248"/>
                <a:gd name="T13" fmla="*/ 94 h 94"/>
                <a:gd name="T14" fmla="*/ 50 w 248"/>
                <a:gd name="T15" fmla="*/ 94 h 94"/>
                <a:gd name="T16" fmla="*/ 124 w 248"/>
                <a:gd name="T17" fmla="*/ 30 h 94"/>
                <a:gd name="T18" fmla="*/ 198 w 248"/>
                <a:gd name="T19" fmla="*/ 94 h 94"/>
                <a:gd name="T20" fmla="*/ 214 w 248"/>
                <a:gd name="T21" fmla="*/ 94 h 94"/>
                <a:gd name="T22" fmla="*/ 228 w 248"/>
                <a:gd name="T23" fmla="*/ 94 h 94"/>
                <a:gd name="T24" fmla="*/ 248 w 248"/>
                <a:gd name="T25" fmla="*/ 94 h 94"/>
                <a:gd name="T26" fmla="*/ 248 w 248"/>
                <a:gd name="T27" fmla="*/ 78 h 94"/>
                <a:gd name="T28" fmla="*/ 225 w 248"/>
                <a:gd name="T29" fmla="*/ 7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4">
                  <a:moveTo>
                    <a:pt x="225" y="78"/>
                  </a:moveTo>
                  <a:cubicBezTo>
                    <a:pt x="213" y="33"/>
                    <a:pt x="172" y="0"/>
                    <a:pt x="124" y="0"/>
                  </a:cubicBezTo>
                  <a:cubicBezTo>
                    <a:pt x="76" y="0"/>
                    <a:pt x="35" y="33"/>
                    <a:pt x="23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55" y="58"/>
                    <a:pt x="86" y="30"/>
                    <a:pt x="124" y="30"/>
                  </a:cubicBezTo>
                  <a:cubicBezTo>
                    <a:pt x="162" y="30"/>
                    <a:pt x="193" y="58"/>
                    <a:pt x="198" y="94"/>
                  </a:cubicBezTo>
                  <a:cubicBezTo>
                    <a:pt x="214" y="94"/>
                    <a:pt x="214" y="94"/>
                    <a:pt x="214" y="94"/>
                  </a:cubicBezTo>
                  <a:cubicBezTo>
                    <a:pt x="228" y="94"/>
                    <a:pt x="228" y="94"/>
                    <a:pt x="228" y="94"/>
                  </a:cubicBezTo>
                  <a:cubicBezTo>
                    <a:pt x="248" y="94"/>
                    <a:pt x="248" y="94"/>
                    <a:pt x="248" y="94"/>
                  </a:cubicBezTo>
                  <a:cubicBezTo>
                    <a:pt x="248" y="78"/>
                    <a:pt x="248" y="78"/>
                    <a:pt x="248" y="78"/>
                  </a:cubicBezTo>
                  <a:lnTo>
                    <a:pt x="225" y="7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8" name="ïṥḻïḍé"/>
            <p:cNvSpPr/>
            <p:nvPr/>
          </p:nvSpPr>
          <p:spPr bwMode="auto">
            <a:xfrm>
              <a:off x="8557" y="3668"/>
              <a:ext cx="313" cy="123"/>
            </a:xfrm>
            <a:custGeom>
              <a:avLst/>
              <a:gdLst>
                <a:gd name="T0" fmla="*/ 248 w 248"/>
                <a:gd name="T1" fmla="*/ 0 h 94"/>
                <a:gd name="T2" fmla="*/ 228 w 248"/>
                <a:gd name="T3" fmla="*/ 0 h 94"/>
                <a:gd name="T4" fmla="*/ 214 w 248"/>
                <a:gd name="T5" fmla="*/ 0 h 94"/>
                <a:gd name="T6" fmla="*/ 198 w 248"/>
                <a:gd name="T7" fmla="*/ 0 h 94"/>
                <a:gd name="T8" fmla="*/ 124 w 248"/>
                <a:gd name="T9" fmla="*/ 64 h 94"/>
                <a:gd name="T10" fmla="*/ 50 w 248"/>
                <a:gd name="T11" fmla="*/ 0 h 94"/>
                <a:gd name="T12" fmla="*/ 34 w 248"/>
                <a:gd name="T13" fmla="*/ 0 h 94"/>
                <a:gd name="T14" fmla="*/ 20 w 248"/>
                <a:gd name="T15" fmla="*/ 0 h 94"/>
                <a:gd name="T16" fmla="*/ 0 w 248"/>
                <a:gd name="T17" fmla="*/ 0 h 94"/>
                <a:gd name="T18" fmla="*/ 0 w 248"/>
                <a:gd name="T19" fmla="*/ 16 h 94"/>
                <a:gd name="T20" fmla="*/ 23 w 248"/>
                <a:gd name="T21" fmla="*/ 16 h 94"/>
                <a:gd name="T22" fmla="*/ 124 w 248"/>
                <a:gd name="T23" fmla="*/ 94 h 94"/>
                <a:gd name="T24" fmla="*/ 225 w 248"/>
                <a:gd name="T25" fmla="*/ 16 h 94"/>
                <a:gd name="T26" fmla="*/ 248 w 248"/>
                <a:gd name="T27" fmla="*/ 16 h 94"/>
                <a:gd name="T28" fmla="*/ 248 w 248"/>
                <a:gd name="T2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8" h="94">
                  <a:moveTo>
                    <a:pt x="248" y="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3" y="36"/>
                    <a:pt x="162" y="64"/>
                    <a:pt x="124" y="64"/>
                  </a:cubicBezTo>
                  <a:cubicBezTo>
                    <a:pt x="86" y="64"/>
                    <a:pt x="55" y="36"/>
                    <a:pt x="5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35" y="61"/>
                    <a:pt x="76" y="94"/>
                    <a:pt x="124" y="94"/>
                  </a:cubicBezTo>
                  <a:cubicBezTo>
                    <a:pt x="172" y="94"/>
                    <a:pt x="213" y="61"/>
                    <a:pt x="225" y="16"/>
                  </a:cubicBezTo>
                  <a:cubicBezTo>
                    <a:pt x="248" y="16"/>
                    <a:pt x="248" y="16"/>
                    <a:pt x="248" y="16"/>
                  </a:cubicBezTo>
                  <a:lnTo>
                    <a:pt x="24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9" name="islíḋè"/>
            <p:cNvSpPr/>
            <p:nvPr/>
          </p:nvSpPr>
          <p:spPr bwMode="auto">
            <a:xfrm>
              <a:off x="8557" y="3624"/>
              <a:ext cx="59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0" name="íş1ídê"/>
            <p:cNvSpPr/>
            <p:nvPr/>
          </p:nvSpPr>
          <p:spPr bwMode="auto">
            <a:xfrm>
              <a:off x="8811" y="3624"/>
              <a:ext cx="59" cy="6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2" name="íṣ1îḋé"/>
          <p:cNvSpPr/>
          <p:nvPr/>
        </p:nvSpPr>
        <p:spPr>
          <a:xfrm>
            <a:off x="568960" y="285750"/>
            <a:ext cx="8350250" cy="4781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lvl="0" algn="l">
              <a:lnSpc>
                <a:spcPct val="90000"/>
              </a:lnSpc>
              <a:buClrTx/>
              <a:buSzTx/>
              <a:buFontTx/>
            </a:pPr>
            <a:r>
              <a:rPr lang="zh-CN" altLang="en-US" sz="28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OceanMind企业数据工程对制造行业的价值</a:t>
            </a:r>
            <a:endParaRPr lang="zh-CN" altLang="en-US" sz="2800" b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730885" y="3991610"/>
            <a:ext cx="418465" cy="443865"/>
            <a:chOff x="966" y="7964"/>
            <a:chExt cx="450" cy="440"/>
          </a:xfrm>
        </p:grpSpPr>
        <p:sp>
          <p:nvSpPr>
            <p:cNvPr id="5" name="Oval 22"/>
            <p:cNvSpPr/>
            <p:nvPr/>
          </p:nvSpPr>
          <p:spPr>
            <a:xfrm rot="10800000" flipV="1">
              <a:off x="966" y="7964"/>
              <a:ext cx="450" cy="44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 Condensed" panose="02000000000000000000"/>
              </a:endParaRPr>
            </a:p>
          </p:txBody>
        </p:sp>
        <p:sp>
          <p:nvSpPr>
            <p:cNvPr id="24" name="iconfont-1015-784720"/>
            <p:cNvSpPr/>
            <p:nvPr/>
          </p:nvSpPr>
          <p:spPr>
            <a:xfrm>
              <a:off x="1027" y="8038"/>
              <a:ext cx="329" cy="291"/>
            </a:xfrm>
            <a:custGeom>
              <a:avLst/>
              <a:gdLst>
                <a:gd name="T0" fmla="*/ 3075 w 6149"/>
                <a:gd name="T1" fmla="*/ 0 h 5689"/>
                <a:gd name="T2" fmla="*/ 3997 w 6149"/>
                <a:gd name="T3" fmla="*/ 1845 h 5689"/>
                <a:gd name="T4" fmla="*/ 6149 w 6149"/>
                <a:gd name="T5" fmla="*/ 2019 h 5689"/>
                <a:gd name="T6" fmla="*/ 4612 w 6149"/>
                <a:gd name="T7" fmla="*/ 3690 h 5689"/>
                <a:gd name="T8" fmla="*/ 4919 w 6149"/>
                <a:gd name="T9" fmla="*/ 5689 h 5689"/>
                <a:gd name="T10" fmla="*/ 3075 w 6149"/>
                <a:gd name="T11" fmla="*/ 4459 h 5689"/>
                <a:gd name="T12" fmla="*/ 1229 w 6149"/>
                <a:gd name="T13" fmla="*/ 5689 h 5689"/>
                <a:gd name="T14" fmla="*/ 1537 w 6149"/>
                <a:gd name="T15" fmla="*/ 3690 h 5689"/>
                <a:gd name="T16" fmla="*/ 0 w 6149"/>
                <a:gd name="T17" fmla="*/ 2019 h 5689"/>
                <a:gd name="T18" fmla="*/ 2152 w 6149"/>
                <a:gd name="T19" fmla="*/ 1845 h 5689"/>
                <a:gd name="T20" fmla="*/ 3075 w 6149"/>
                <a:gd name="T21" fmla="*/ 0 h 5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49" h="5689">
                  <a:moveTo>
                    <a:pt x="3075" y="0"/>
                  </a:moveTo>
                  <a:lnTo>
                    <a:pt x="3997" y="1845"/>
                  </a:lnTo>
                  <a:lnTo>
                    <a:pt x="6149" y="2019"/>
                  </a:lnTo>
                  <a:lnTo>
                    <a:pt x="4612" y="3690"/>
                  </a:lnTo>
                  <a:lnTo>
                    <a:pt x="4919" y="5689"/>
                  </a:lnTo>
                  <a:lnTo>
                    <a:pt x="3075" y="4459"/>
                  </a:lnTo>
                  <a:lnTo>
                    <a:pt x="1229" y="5689"/>
                  </a:lnTo>
                  <a:lnTo>
                    <a:pt x="1537" y="3690"/>
                  </a:lnTo>
                  <a:lnTo>
                    <a:pt x="0" y="2019"/>
                  </a:lnTo>
                  <a:lnTo>
                    <a:pt x="2152" y="1845"/>
                  </a:lnTo>
                  <a:lnTo>
                    <a:pt x="3075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>
              <a:glow rad="101600">
                <a:schemeClr val="accent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0">
            <a:off x="731520" y="1474470"/>
            <a:ext cx="418465" cy="443865"/>
            <a:chOff x="966" y="7964"/>
            <a:chExt cx="450" cy="440"/>
          </a:xfrm>
        </p:grpSpPr>
        <p:sp>
          <p:nvSpPr>
            <p:cNvPr id="26" name="Oval 22"/>
            <p:cNvSpPr/>
            <p:nvPr/>
          </p:nvSpPr>
          <p:spPr>
            <a:xfrm rot="10800000" flipV="1">
              <a:off x="966" y="7964"/>
              <a:ext cx="450" cy="44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 Condensed" panose="02000000000000000000"/>
              </a:endParaRPr>
            </a:p>
          </p:txBody>
        </p:sp>
        <p:sp>
          <p:nvSpPr>
            <p:cNvPr id="27" name="iconfont-1015-784720"/>
            <p:cNvSpPr/>
            <p:nvPr/>
          </p:nvSpPr>
          <p:spPr>
            <a:xfrm>
              <a:off x="1027" y="8038"/>
              <a:ext cx="329" cy="291"/>
            </a:xfrm>
            <a:custGeom>
              <a:avLst/>
              <a:gdLst>
                <a:gd name="T0" fmla="*/ 3075 w 6149"/>
                <a:gd name="T1" fmla="*/ 0 h 5689"/>
                <a:gd name="T2" fmla="*/ 3997 w 6149"/>
                <a:gd name="T3" fmla="*/ 1845 h 5689"/>
                <a:gd name="T4" fmla="*/ 6149 w 6149"/>
                <a:gd name="T5" fmla="*/ 2019 h 5689"/>
                <a:gd name="T6" fmla="*/ 4612 w 6149"/>
                <a:gd name="T7" fmla="*/ 3690 h 5689"/>
                <a:gd name="T8" fmla="*/ 4919 w 6149"/>
                <a:gd name="T9" fmla="*/ 5689 h 5689"/>
                <a:gd name="T10" fmla="*/ 3075 w 6149"/>
                <a:gd name="T11" fmla="*/ 4459 h 5689"/>
                <a:gd name="T12" fmla="*/ 1229 w 6149"/>
                <a:gd name="T13" fmla="*/ 5689 h 5689"/>
                <a:gd name="T14" fmla="*/ 1537 w 6149"/>
                <a:gd name="T15" fmla="*/ 3690 h 5689"/>
                <a:gd name="T16" fmla="*/ 0 w 6149"/>
                <a:gd name="T17" fmla="*/ 2019 h 5689"/>
                <a:gd name="T18" fmla="*/ 2152 w 6149"/>
                <a:gd name="T19" fmla="*/ 1845 h 5689"/>
                <a:gd name="T20" fmla="*/ 3075 w 6149"/>
                <a:gd name="T21" fmla="*/ 0 h 5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49" h="5689">
                  <a:moveTo>
                    <a:pt x="3075" y="0"/>
                  </a:moveTo>
                  <a:lnTo>
                    <a:pt x="3997" y="1845"/>
                  </a:lnTo>
                  <a:lnTo>
                    <a:pt x="6149" y="2019"/>
                  </a:lnTo>
                  <a:lnTo>
                    <a:pt x="4612" y="3690"/>
                  </a:lnTo>
                  <a:lnTo>
                    <a:pt x="4919" y="5689"/>
                  </a:lnTo>
                  <a:lnTo>
                    <a:pt x="3075" y="4459"/>
                  </a:lnTo>
                  <a:lnTo>
                    <a:pt x="1229" y="5689"/>
                  </a:lnTo>
                  <a:lnTo>
                    <a:pt x="1537" y="3690"/>
                  </a:lnTo>
                  <a:lnTo>
                    <a:pt x="0" y="2019"/>
                  </a:lnTo>
                  <a:lnTo>
                    <a:pt x="2152" y="1845"/>
                  </a:lnTo>
                  <a:lnTo>
                    <a:pt x="3075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>
              <a:glow rad="101600">
                <a:schemeClr val="accent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rot="0">
            <a:off x="10951845" y="1399540"/>
            <a:ext cx="418465" cy="443865"/>
            <a:chOff x="966" y="7964"/>
            <a:chExt cx="450" cy="440"/>
          </a:xfrm>
        </p:grpSpPr>
        <p:sp>
          <p:nvSpPr>
            <p:cNvPr id="29" name="Oval 22"/>
            <p:cNvSpPr/>
            <p:nvPr/>
          </p:nvSpPr>
          <p:spPr>
            <a:xfrm rot="10800000" flipV="1">
              <a:off x="966" y="7964"/>
              <a:ext cx="450" cy="44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 Condensed" panose="02000000000000000000"/>
              </a:endParaRPr>
            </a:p>
          </p:txBody>
        </p:sp>
        <p:sp>
          <p:nvSpPr>
            <p:cNvPr id="30" name="iconfont-1015-784720"/>
            <p:cNvSpPr/>
            <p:nvPr/>
          </p:nvSpPr>
          <p:spPr>
            <a:xfrm>
              <a:off x="1027" y="8038"/>
              <a:ext cx="329" cy="291"/>
            </a:xfrm>
            <a:custGeom>
              <a:avLst/>
              <a:gdLst>
                <a:gd name="T0" fmla="*/ 3075 w 6149"/>
                <a:gd name="T1" fmla="*/ 0 h 5689"/>
                <a:gd name="T2" fmla="*/ 3997 w 6149"/>
                <a:gd name="T3" fmla="*/ 1845 h 5689"/>
                <a:gd name="T4" fmla="*/ 6149 w 6149"/>
                <a:gd name="T5" fmla="*/ 2019 h 5689"/>
                <a:gd name="T6" fmla="*/ 4612 w 6149"/>
                <a:gd name="T7" fmla="*/ 3690 h 5689"/>
                <a:gd name="T8" fmla="*/ 4919 w 6149"/>
                <a:gd name="T9" fmla="*/ 5689 h 5689"/>
                <a:gd name="T10" fmla="*/ 3075 w 6149"/>
                <a:gd name="T11" fmla="*/ 4459 h 5689"/>
                <a:gd name="T12" fmla="*/ 1229 w 6149"/>
                <a:gd name="T13" fmla="*/ 5689 h 5689"/>
                <a:gd name="T14" fmla="*/ 1537 w 6149"/>
                <a:gd name="T15" fmla="*/ 3690 h 5689"/>
                <a:gd name="T16" fmla="*/ 0 w 6149"/>
                <a:gd name="T17" fmla="*/ 2019 h 5689"/>
                <a:gd name="T18" fmla="*/ 2152 w 6149"/>
                <a:gd name="T19" fmla="*/ 1845 h 5689"/>
                <a:gd name="T20" fmla="*/ 3075 w 6149"/>
                <a:gd name="T21" fmla="*/ 0 h 5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49" h="5689">
                  <a:moveTo>
                    <a:pt x="3075" y="0"/>
                  </a:moveTo>
                  <a:lnTo>
                    <a:pt x="3997" y="1845"/>
                  </a:lnTo>
                  <a:lnTo>
                    <a:pt x="6149" y="2019"/>
                  </a:lnTo>
                  <a:lnTo>
                    <a:pt x="4612" y="3690"/>
                  </a:lnTo>
                  <a:lnTo>
                    <a:pt x="4919" y="5689"/>
                  </a:lnTo>
                  <a:lnTo>
                    <a:pt x="3075" y="4459"/>
                  </a:lnTo>
                  <a:lnTo>
                    <a:pt x="1229" y="5689"/>
                  </a:lnTo>
                  <a:lnTo>
                    <a:pt x="1537" y="3690"/>
                  </a:lnTo>
                  <a:lnTo>
                    <a:pt x="0" y="2019"/>
                  </a:lnTo>
                  <a:lnTo>
                    <a:pt x="2152" y="1845"/>
                  </a:lnTo>
                  <a:lnTo>
                    <a:pt x="307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glow rad="101600">
                <a:schemeClr val="accent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rot="0">
            <a:off x="10951845" y="3974465"/>
            <a:ext cx="418465" cy="443865"/>
            <a:chOff x="966" y="7964"/>
            <a:chExt cx="450" cy="440"/>
          </a:xfrm>
        </p:grpSpPr>
        <p:sp>
          <p:nvSpPr>
            <p:cNvPr id="32" name="Oval 22"/>
            <p:cNvSpPr/>
            <p:nvPr/>
          </p:nvSpPr>
          <p:spPr>
            <a:xfrm rot="10800000" flipV="1">
              <a:off x="966" y="7964"/>
              <a:ext cx="450" cy="440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Roboto Condensed" panose="02000000000000000000"/>
              </a:endParaRPr>
            </a:p>
          </p:txBody>
        </p:sp>
        <p:sp>
          <p:nvSpPr>
            <p:cNvPr id="33" name="iconfont-1015-784720"/>
            <p:cNvSpPr/>
            <p:nvPr/>
          </p:nvSpPr>
          <p:spPr>
            <a:xfrm>
              <a:off x="1027" y="8038"/>
              <a:ext cx="329" cy="291"/>
            </a:xfrm>
            <a:custGeom>
              <a:avLst/>
              <a:gdLst>
                <a:gd name="T0" fmla="*/ 3075 w 6149"/>
                <a:gd name="T1" fmla="*/ 0 h 5689"/>
                <a:gd name="T2" fmla="*/ 3997 w 6149"/>
                <a:gd name="T3" fmla="*/ 1845 h 5689"/>
                <a:gd name="T4" fmla="*/ 6149 w 6149"/>
                <a:gd name="T5" fmla="*/ 2019 h 5689"/>
                <a:gd name="T6" fmla="*/ 4612 w 6149"/>
                <a:gd name="T7" fmla="*/ 3690 h 5689"/>
                <a:gd name="T8" fmla="*/ 4919 w 6149"/>
                <a:gd name="T9" fmla="*/ 5689 h 5689"/>
                <a:gd name="T10" fmla="*/ 3075 w 6149"/>
                <a:gd name="T11" fmla="*/ 4459 h 5689"/>
                <a:gd name="T12" fmla="*/ 1229 w 6149"/>
                <a:gd name="T13" fmla="*/ 5689 h 5689"/>
                <a:gd name="T14" fmla="*/ 1537 w 6149"/>
                <a:gd name="T15" fmla="*/ 3690 h 5689"/>
                <a:gd name="T16" fmla="*/ 0 w 6149"/>
                <a:gd name="T17" fmla="*/ 2019 h 5689"/>
                <a:gd name="T18" fmla="*/ 2152 w 6149"/>
                <a:gd name="T19" fmla="*/ 1845 h 5689"/>
                <a:gd name="T20" fmla="*/ 3075 w 6149"/>
                <a:gd name="T21" fmla="*/ 0 h 5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49" h="5689">
                  <a:moveTo>
                    <a:pt x="3075" y="0"/>
                  </a:moveTo>
                  <a:lnTo>
                    <a:pt x="3997" y="1845"/>
                  </a:lnTo>
                  <a:lnTo>
                    <a:pt x="6149" y="2019"/>
                  </a:lnTo>
                  <a:lnTo>
                    <a:pt x="4612" y="3690"/>
                  </a:lnTo>
                  <a:lnTo>
                    <a:pt x="4919" y="5689"/>
                  </a:lnTo>
                  <a:lnTo>
                    <a:pt x="3075" y="4459"/>
                  </a:lnTo>
                  <a:lnTo>
                    <a:pt x="1229" y="5689"/>
                  </a:lnTo>
                  <a:lnTo>
                    <a:pt x="1537" y="3690"/>
                  </a:lnTo>
                  <a:lnTo>
                    <a:pt x="0" y="2019"/>
                  </a:lnTo>
                  <a:lnTo>
                    <a:pt x="2152" y="1845"/>
                  </a:lnTo>
                  <a:lnTo>
                    <a:pt x="3075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glow rad="101600">
                <a:schemeClr val="accent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0" name="副标题 2"/>
          <p:cNvSpPr txBox="1"/>
          <p:nvPr/>
        </p:nvSpPr>
        <p:spPr>
          <a:xfrm>
            <a:off x="0" y="0"/>
            <a:ext cx="7877810" cy="4641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案例一：精密制造数据工程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--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客户简介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&amp;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业务痛点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6108065" y="3312160"/>
            <a:ext cx="2428875" cy="1183640"/>
          </a:xfrm>
          <a:prstGeom prst="rect">
            <a:avLst/>
          </a:prstGeom>
        </p:spPr>
        <p:txBody>
          <a:bodyPr wrap="square">
            <a:spAutoFit/>
          </a:bodyPr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计划制定不合理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物料配送繁杂易出错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生产设备状态无法感知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7" name="文本框 28"/>
          <p:cNvSpPr txBox="1"/>
          <p:nvPr/>
        </p:nvSpPr>
        <p:spPr>
          <a:xfrm>
            <a:off x="6117590" y="2875915"/>
            <a:ext cx="26568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生产计划不合理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8" name="PA_组合 1"/>
          <p:cNvGrpSpPr/>
          <p:nvPr>
            <p:custDataLst>
              <p:tags r:id="rId1"/>
            </p:custDataLst>
          </p:nvPr>
        </p:nvGrpSpPr>
        <p:grpSpPr>
          <a:xfrm rot="0">
            <a:off x="5506720" y="2863215"/>
            <a:ext cx="393700" cy="393700"/>
            <a:chOff x="3564033" y="1741346"/>
            <a:chExt cx="393757" cy="393757"/>
          </a:xfrm>
        </p:grpSpPr>
        <p:sp>
          <p:nvSpPr>
            <p:cNvPr id="149" name="椭圆 148"/>
            <p:cNvSpPr/>
            <p:nvPr/>
          </p:nvSpPr>
          <p:spPr>
            <a:xfrm>
              <a:off x="3564033" y="1741346"/>
              <a:ext cx="393757" cy="393757"/>
            </a:xfrm>
            <a:prstGeom prst="ellipse">
              <a:avLst/>
            </a:prstGeom>
            <a:solidFill>
              <a:srgbClr val="0070C0">
                <a:alpha val="8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0" name="Freeform 898"/>
            <p:cNvSpPr>
              <a:spLocks noEditPoints="1"/>
            </p:cNvSpPr>
            <p:nvPr/>
          </p:nvSpPr>
          <p:spPr bwMode="auto">
            <a:xfrm>
              <a:off x="3683642" y="1812997"/>
              <a:ext cx="154539" cy="237101"/>
            </a:xfrm>
            <a:custGeom>
              <a:avLst/>
              <a:gdLst>
                <a:gd name="T0" fmla="*/ 47 w 123"/>
                <a:gd name="T1" fmla="*/ 8 h 189"/>
                <a:gd name="T2" fmla="*/ 49 w 123"/>
                <a:gd name="T3" fmla="*/ 4 h 189"/>
                <a:gd name="T4" fmla="*/ 59 w 123"/>
                <a:gd name="T5" fmla="*/ 1 h 189"/>
                <a:gd name="T6" fmla="*/ 64 w 123"/>
                <a:gd name="T7" fmla="*/ 3 h 189"/>
                <a:gd name="T8" fmla="*/ 64 w 123"/>
                <a:gd name="T9" fmla="*/ 5 h 189"/>
                <a:gd name="T10" fmla="*/ 62 w 123"/>
                <a:gd name="T11" fmla="*/ 9 h 189"/>
                <a:gd name="T12" fmla="*/ 52 w 123"/>
                <a:gd name="T13" fmla="*/ 13 h 189"/>
                <a:gd name="T14" fmla="*/ 48 w 123"/>
                <a:gd name="T15" fmla="*/ 10 h 189"/>
                <a:gd name="T16" fmla="*/ 47 w 123"/>
                <a:gd name="T17" fmla="*/ 8 h 189"/>
                <a:gd name="T18" fmla="*/ 76 w 123"/>
                <a:gd name="T19" fmla="*/ 106 h 189"/>
                <a:gd name="T20" fmla="*/ 72 w 123"/>
                <a:gd name="T21" fmla="*/ 111 h 189"/>
                <a:gd name="T22" fmla="*/ 79 w 123"/>
                <a:gd name="T23" fmla="*/ 114 h 189"/>
                <a:gd name="T24" fmla="*/ 97 w 123"/>
                <a:gd name="T25" fmla="*/ 108 h 189"/>
                <a:gd name="T26" fmla="*/ 102 w 123"/>
                <a:gd name="T27" fmla="*/ 102 h 189"/>
                <a:gd name="T28" fmla="*/ 95 w 123"/>
                <a:gd name="T29" fmla="*/ 100 h 189"/>
                <a:gd name="T30" fmla="*/ 76 w 123"/>
                <a:gd name="T31" fmla="*/ 106 h 189"/>
                <a:gd name="T32" fmla="*/ 123 w 123"/>
                <a:gd name="T33" fmla="*/ 134 h 189"/>
                <a:gd name="T34" fmla="*/ 123 w 123"/>
                <a:gd name="T35" fmla="*/ 138 h 189"/>
                <a:gd name="T36" fmla="*/ 120 w 123"/>
                <a:gd name="T37" fmla="*/ 141 h 189"/>
                <a:gd name="T38" fmla="*/ 114 w 123"/>
                <a:gd name="T39" fmla="*/ 141 h 189"/>
                <a:gd name="T40" fmla="*/ 83 w 123"/>
                <a:gd name="T41" fmla="*/ 166 h 189"/>
                <a:gd name="T42" fmla="*/ 108 w 123"/>
                <a:gd name="T43" fmla="*/ 182 h 189"/>
                <a:gd name="T44" fmla="*/ 102 w 123"/>
                <a:gd name="T45" fmla="*/ 189 h 189"/>
                <a:gd name="T46" fmla="*/ 23 w 123"/>
                <a:gd name="T47" fmla="*/ 189 h 189"/>
                <a:gd name="T48" fmla="*/ 17 w 123"/>
                <a:gd name="T49" fmla="*/ 182 h 189"/>
                <a:gd name="T50" fmla="*/ 38 w 123"/>
                <a:gd name="T51" fmla="*/ 167 h 189"/>
                <a:gd name="T52" fmla="*/ 0 w 123"/>
                <a:gd name="T53" fmla="*/ 107 h 189"/>
                <a:gd name="T54" fmla="*/ 52 w 123"/>
                <a:gd name="T55" fmla="*/ 46 h 189"/>
                <a:gd name="T56" fmla="*/ 46 w 123"/>
                <a:gd name="T57" fmla="*/ 25 h 189"/>
                <a:gd name="T58" fmla="*/ 49 w 123"/>
                <a:gd name="T59" fmla="*/ 18 h 189"/>
                <a:gd name="T60" fmla="*/ 68 w 123"/>
                <a:gd name="T61" fmla="*/ 12 h 189"/>
                <a:gd name="T62" fmla="*/ 75 w 123"/>
                <a:gd name="T63" fmla="*/ 16 h 189"/>
                <a:gd name="T64" fmla="*/ 97 w 123"/>
                <a:gd name="T65" fmla="*/ 87 h 189"/>
                <a:gd name="T66" fmla="*/ 93 w 123"/>
                <a:gd name="T67" fmla="*/ 94 h 189"/>
                <a:gd name="T68" fmla="*/ 75 w 123"/>
                <a:gd name="T69" fmla="*/ 100 h 189"/>
                <a:gd name="T70" fmla="*/ 68 w 123"/>
                <a:gd name="T71" fmla="*/ 96 h 189"/>
                <a:gd name="T72" fmla="*/ 59 w 123"/>
                <a:gd name="T73" fmla="*/ 67 h 189"/>
                <a:gd name="T74" fmla="*/ 22 w 123"/>
                <a:gd name="T75" fmla="*/ 105 h 189"/>
                <a:gd name="T76" fmla="*/ 56 w 123"/>
                <a:gd name="T77" fmla="*/ 147 h 189"/>
                <a:gd name="T78" fmla="*/ 74 w 123"/>
                <a:gd name="T79" fmla="*/ 141 h 189"/>
                <a:gd name="T80" fmla="*/ 68 w 123"/>
                <a:gd name="T81" fmla="*/ 141 h 189"/>
                <a:gd name="T82" fmla="*/ 65 w 123"/>
                <a:gd name="T83" fmla="*/ 138 h 189"/>
                <a:gd name="T84" fmla="*/ 65 w 123"/>
                <a:gd name="T85" fmla="*/ 134 h 189"/>
                <a:gd name="T86" fmla="*/ 68 w 123"/>
                <a:gd name="T87" fmla="*/ 131 h 189"/>
                <a:gd name="T88" fmla="*/ 120 w 123"/>
                <a:gd name="T89" fmla="*/ 131 h 189"/>
                <a:gd name="T90" fmla="*/ 123 w 123"/>
                <a:gd name="T91" fmla="*/ 134 h 189"/>
                <a:gd name="T92" fmla="*/ 67 w 123"/>
                <a:gd name="T93" fmla="*/ 35 h 189"/>
                <a:gd name="T94" fmla="*/ 78 w 123"/>
                <a:gd name="T95" fmla="*/ 74 h 189"/>
                <a:gd name="T96" fmla="*/ 80 w 123"/>
                <a:gd name="T97" fmla="*/ 76 h 189"/>
                <a:gd name="T98" fmla="*/ 82 w 123"/>
                <a:gd name="T99" fmla="*/ 76 h 189"/>
                <a:gd name="T100" fmla="*/ 84 w 123"/>
                <a:gd name="T101" fmla="*/ 72 h 189"/>
                <a:gd name="T102" fmla="*/ 72 w 123"/>
                <a:gd name="T103" fmla="*/ 34 h 189"/>
                <a:gd name="T104" fmla="*/ 69 w 123"/>
                <a:gd name="T105" fmla="*/ 32 h 189"/>
                <a:gd name="T106" fmla="*/ 67 w 123"/>
                <a:gd name="T107" fmla="*/ 35 h 189"/>
                <a:gd name="T108" fmla="*/ 67 w 123"/>
                <a:gd name="T109" fmla="*/ 162 h 189"/>
                <a:gd name="T110" fmla="*/ 55 w 123"/>
                <a:gd name="T111" fmla="*/ 162 h 189"/>
                <a:gd name="T112" fmla="*/ 55 w 123"/>
                <a:gd name="T113" fmla="*/ 174 h 189"/>
                <a:gd name="T114" fmla="*/ 67 w 123"/>
                <a:gd name="T115" fmla="*/ 174 h 189"/>
                <a:gd name="T116" fmla="*/ 67 w 123"/>
                <a:gd name="T117" fmla="*/ 16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89">
                  <a:moveTo>
                    <a:pt x="47" y="8"/>
                  </a:moveTo>
                  <a:cubicBezTo>
                    <a:pt x="46" y="6"/>
                    <a:pt x="47" y="5"/>
                    <a:pt x="49" y="4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0"/>
                    <a:pt x="63" y="1"/>
                    <a:pt x="64" y="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5" y="7"/>
                    <a:pt x="64" y="9"/>
                    <a:pt x="62" y="9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0" y="13"/>
                    <a:pt x="48" y="12"/>
                    <a:pt x="48" y="10"/>
                  </a:cubicBezTo>
                  <a:lnTo>
                    <a:pt x="47" y="8"/>
                  </a:lnTo>
                  <a:close/>
                  <a:moveTo>
                    <a:pt x="76" y="106"/>
                  </a:moveTo>
                  <a:cubicBezTo>
                    <a:pt x="73" y="107"/>
                    <a:pt x="71" y="109"/>
                    <a:pt x="72" y="111"/>
                  </a:cubicBezTo>
                  <a:cubicBezTo>
                    <a:pt x="73" y="114"/>
                    <a:pt x="76" y="115"/>
                    <a:pt x="79" y="114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0" y="107"/>
                    <a:pt x="102" y="105"/>
                    <a:pt x="102" y="102"/>
                  </a:cubicBezTo>
                  <a:cubicBezTo>
                    <a:pt x="101" y="100"/>
                    <a:pt x="98" y="99"/>
                    <a:pt x="95" y="100"/>
                  </a:cubicBezTo>
                  <a:lnTo>
                    <a:pt x="76" y="106"/>
                  </a:lnTo>
                  <a:close/>
                  <a:moveTo>
                    <a:pt x="123" y="134"/>
                  </a:moveTo>
                  <a:cubicBezTo>
                    <a:pt x="123" y="138"/>
                    <a:pt x="123" y="138"/>
                    <a:pt x="123" y="138"/>
                  </a:cubicBezTo>
                  <a:cubicBezTo>
                    <a:pt x="123" y="140"/>
                    <a:pt x="122" y="141"/>
                    <a:pt x="120" y="141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08" y="150"/>
                    <a:pt x="95" y="160"/>
                    <a:pt x="83" y="166"/>
                  </a:cubicBezTo>
                  <a:cubicBezTo>
                    <a:pt x="96" y="169"/>
                    <a:pt x="108" y="177"/>
                    <a:pt x="108" y="182"/>
                  </a:cubicBezTo>
                  <a:cubicBezTo>
                    <a:pt x="108" y="186"/>
                    <a:pt x="105" y="189"/>
                    <a:pt x="102" y="189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0" y="189"/>
                    <a:pt x="17" y="186"/>
                    <a:pt x="17" y="182"/>
                  </a:cubicBezTo>
                  <a:cubicBezTo>
                    <a:pt x="17" y="177"/>
                    <a:pt x="26" y="171"/>
                    <a:pt x="38" y="167"/>
                  </a:cubicBezTo>
                  <a:cubicBezTo>
                    <a:pt x="9" y="150"/>
                    <a:pt x="0" y="133"/>
                    <a:pt x="0" y="107"/>
                  </a:cubicBezTo>
                  <a:cubicBezTo>
                    <a:pt x="0" y="80"/>
                    <a:pt x="19" y="54"/>
                    <a:pt x="52" y="4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5" y="22"/>
                    <a:pt x="46" y="19"/>
                    <a:pt x="49" y="18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71" y="11"/>
                    <a:pt x="74" y="13"/>
                    <a:pt x="75" y="16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8" y="90"/>
                    <a:pt x="96" y="93"/>
                    <a:pt x="93" y="94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2" y="100"/>
                    <a:pt x="69" y="99"/>
                    <a:pt x="68" y="9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42" y="69"/>
                    <a:pt x="22" y="85"/>
                    <a:pt x="22" y="105"/>
                  </a:cubicBezTo>
                  <a:cubicBezTo>
                    <a:pt x="22" y="127"/>
                    <a:pt x="38" y="147"/>
                    <a:pt x="56" y="147"/>
                  </a:cubicBezTo>
                  <a:cubicBezTo>
                    <a:pt x="64" y="147"/>
                    <a:pt x="70" y="145"/>
                    <a:pt x="74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6" y="141"/>
                    <a:pt x="65" y="140"/>
                    <a:pt x="65" y="138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65" y="133"/>
                    <a:pt x="66" y="131"/>
                    <a:pt x="68" y="131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1"/>
                    <a:pt x="123" y="133"/>
                    <a:pt x="123" y="134"/>
                  </a:cubicBezTo>
                  <a:close/>
                  <a:moveTo>
                    <a:pt x="67" y="35"/>
                  </a:moveTo>
                  <a:cubicBezTo>
                    <a:pt x="78" y="74"/>
                    <a:pt x="78" y="74"/>
                    <a:pt x="78" y="74"/>
                  </a:cubicBezTo>
                  <a:cubicBezTo>
                    <a:pt x="78" y="75"/>
                    <a:pt x="79" y="75"/>
                    <a:pt x="80" y="76"/>
                  </a:cubicBezTo>
                  <a:cubicBezTo>
                    <a:pt x="81" y="76"/>
                    <a:pt x="81" y="76"/>
                    <a:pt x="82" y="76"/>
                  </a:cubicBezTo>
                  <a:cubicBezTo>
                    <a:pt x="83" y="75"/>
                    <a:pt x="84" y="74"/>
                    <a:pt x="84" y="72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2"/>
                    <a:pt x="70" y="31"/>
                    <a:pt x="69" y="32"/>
                  </a:cubicBezTo>
                  <a:cubicBezTo>
                    <a:pt x="67" y="32"/>
                    <a:pt x="66" y="34"/>
                    <a:pt x="67" y="35"/>
                  </a:cubicBezTo>
                  <a:close/>
                  <a:moveTo>
                    <a:pt x="67" y="162"/>
                  </a:moveTo>
                  <a:cubicBezTo>
                    <a:pt x="64" y="159"/>
                    <a:pt x="58" y="159"/>
                    <a:pt x="55" y="162"/>
                  </a:cubicBezTo>
                  <a:cubicBezTo>
                    <a:pt x="52" y="165"/>
                    <a:pt x="52" y="171"/>
                    <a:pt x="55" y="174"/>
                  </a:cubicBezTo>
                  <a:cubicBezTo>
                    <a:pt x="58" y="177"/>
                    <a:pt x="64" y="177"/>
                    <a:pt x="67" y="174"/>
                  </a:cubicBezTo>
                  <a:cubicBezTo>
                    <a:pt x="70" y="171"/>
                    <a:pt x="70" y="165"/>
                    <a:pt x="67" y="16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defTabSz="914400">
                <a:defRPr/>
              </a:pPr>
              <a:endParaRPr lang="zh-CN" altLang="en-US" sz="1800" kern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6027420" y="5047615"/>
            <a:ext cx="2440940" cy="1398905"/>
          </a:xfrm>
          <a:prstGeom prst="rect">
            <a:avLst/>
          </a:prstGeom>
        </p:spPr>
        <p:txBody>
          <a:bodyPr wrap="square">
            <a:spAutoFit/>
          </a:bodyPr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企业内部系统数据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外部互联网数据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数据类型多样：结构化数据，非结构化数据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27"/>
          <p:cNvSpPr txBox="1"/>
          <p:nvPr/>
        </p:nvSpPr>
        <p:spPr>
          <a:xfrm>
            <a:off x="6049010" y="4664710"/>
            <a:ext cx="2521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数据来源分不散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9013190" y="3312160"/>
            <a:ext cx="3146425" cy="1106805"/>
          </a:xfrm>
          <a:prstGeom prst="rect">
            <a:avLst/>
          </a:prstGeom>
        </p:spPr>
        <p:txBody>
          <a:bodyPr wrap="square">
            <a:spAutoFit/>
          </a:bodyPr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生产过程数据采集不及时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部分关键装配按照人工经验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沟通不及时，车间分开，无法全局掌控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27"/>
          <p:cNvSpPr txBox="1"/>
          <p:nvPr/>
        </p:nvSpPr>
        <p:spPr>
          <a:xfrm>
            <a:off x="9197340" y="2875915"/>
            <a:ext cx="28727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生产过程不透明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PA_组合 2"/>
          <p:cNvGrpSpPr/>
          <p:nvPr>
            <p:custDataLst>
              <p:tags r:id="rId2"/>
            </p:custDataLst>
          </p:nvPr>
        </p:nvGrpSpPr>
        <p:grpSpPr>
          <a:xfrm rot="0">
            <a:off x="8696325" y="2863215"/>
            <a:ext cx="393700" cy="393700"/>
            <a:chOff x="6168219" y="1810178"/>
            <a:chExt cx="393757" cy="393757"/>
          </a:xfrm>
        </p:grpSpPr>
        <p:sp>
          <p:nvSpPr>
            <p:cNvPr id="17" name="椭圆 16"/>
            <p:cNvSpPr/>
            <p:nvPr/>
          </p:nvSpPr>
          <p:spPr>
            <a:xfrm>
              <a:off x="6168219" y="1810178"/>
              <a:ext cx="393757" cy="3937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911"/>
            <p:cNvSpPr>
              <a:spLocks noEditPoints="1"/>
            </p:cNvSpPr>
            <p:nvPr/>
          </p:nvSpPr>
          <p:spPr bwMode="auto">
            <a:xfrm>
              <a:off x="6226269" y="1918711"/>
              <a:ext cx="277656" cy="176691"/>
            </a:xfrm>
            <a:custGeom>
              <a:avLst/>
              <a:gdLst>
                <a:gd name="T0" fmla="*/ 232 w 232"/>
                <a:gd name="T1" fmla="*/ 54 h 148"/>
                <a:gd name="T2" fmla="*/ 229 w 232"/>
                <a:gd name="T3" fmla="*/ 51 h 148"/>
                <a:gd name="T4" fmla="*/ 6 w 232"/>
                <a:gd name="T5" fmla="*/ 0 h 148"/>
                <a:gd name="T6" fmla="*/ 1 w 232"/>
                <a:gd name="T7" fmla="*/ 2 h 148"/>
                <a:gd name="T8" fmla="*/ 2 w 232"/>
                <a:gd name="T9" fmla="*/ 6 h 148"/>
                <a:gd name="T10" fmla="*/ 120 w 232"/>
                <a:gd name="T11" fmla="*/ 146 h 148"/>
                <a:gd name="T12" fmla="*/ 123 w 232"/>
                <a:gd name="T13" fmla="*/ 148 h 148"/>
                <a:gd name="T14" fmla="*/ 125 w 232"/>
                <a:gd name="T15" fmla="*/ 147 h 148"/>
                <a:gd name="T16" fmla="*/ 231 w 232"/>
                <a:gd name="T17" fmla="*/ 58 h 148"/>
                <a:gd name="T18" fmla="*/ 232 w 232"/>
                <a:gd name="T19" fmla="*/ 54 h 148"/>
                <a:gd name="T20" fmla="*/ 123 w 232"/>
                <a:gd name="T21" fmla="*/ 138 h 148"/>
                <a:gd name="T22" fmla="*/ 112 w 232"/>
                <a:gd name="T23" fmla="*/ 124 h 148"/>
                <a:gd name="T24" fmla="*/ 119 w 232"/>
                <a:gd name="T25" fmla="*/ 118 h 148"/>
                <a:gd name="T26" fmla="*/ 120 w 232"/>
                <a:gd name="T27" fmla="*/ 113 h 148"/>
                <a:gd name="T28" fmla="*/ 115 w 232"/>
                <a:gd name="T29" fmla="*/ 113 h 148"/>
                <a:gd name="T30" fmla="*/ 107 w 232"/>
                <a:gd name="T31" fmla="*/ 119 h 148"/>
                <a:gd name="T32" fmla="*/ 95 w 232"/>
                <a:gd name="T33" fmla="*/ 105 h 148"/>
                <a:gd name="T34" fmla="*/ 99 w 232"/>
                <a:gd name="T35" fmla="*/ 101 h 148"/>
                <a:gd name="T36" fmla="*/ 100 w 232"/>
                <a:gd name="T37" fmla="*/ 97 h 148"/>
                <a:gd name="T38" fmla="*/ 95 w 232"/>
                <a:gd name="T39" fmla="*/ 96 h 148"/>
                <a:gd name="T40" fmla="*/ 91 w 232"/>
                <a:gd name="T41" fmla="*/ 100 h 148"/>
                <a:gd name="T42" fmla="*/ 78 w 232"/>
                <a:gd name="T43" fmla="*/ 85 h 148"/>
                <a:gd name="T44" fmla="*/ 86 w 232"/>
                <a:gd name="T45" fmla="*/ 78 h 148"/>
                <a:gd name="T46" fmla="*/ 86 w 232"/>
                <a:gd name="T47" fmla="*/ 74 h 148"/>
                <a:gd name="T48" fmla="*/ 82 w 232"/>
                <a:gd name="T49" fmla="*/ 74 h 148"/>
                <a:gd name="T50" fmla="*/ 75 w 232"/>
                <a:gd name="T51" fmla="*/ 80 h 148"/>
                <a:gd name="T52" fmla="*/ 62 w 232"/>
                <a:gd name="T53" fmla="*/ 65 h 148"/>
                <a:gd name="T54" fmla="*/ 66 w 232"/>
                <a:gd name="T55" fmla="*/ 62 h 148"/>
                <a:gd name="T56" fmla="*/ 66 w 232"/>
                <a:gd name="T57" fmla="*/ 57 h 148"/>
                <a:gd name="T58" fmla="*/ 62 w 232"/>
                <a:gd name="T59" fmla="*/ 57 h 148"/>
                <a:gd name="T60" fmla="*/ 58 w 232"/>
                <a:gd name="T61" fmla="*/ 60 h 148"/>
                <a:gd name="T62" fmla="*/ 45 w 232"/>
                <a:gd name="T63" fmla="*/ 45 h 148"/>
                <a:gd name="T64" fmla="*/ 53 w 232"/>
                <a:gd name="T65" fmla="*/ 39 h 148"/>
                <a:gd name="T66" fmla="*/ 53 w 232"/>
                <a:gd name="T67" fmla="*/ 35 h 148"/>
                <a:gd name="T68" fmla="*/ 49 w 232"/>
                <a:gd name="T69" fmla="*/ 35 h 148"/>
                <a:gd name="T70" fmla="*/ 41 w 232"/>
                <a:gd name="T71" fmla="*/ 41 h 148"/>
                <a:gd name="T72" fmla="*/ 16 w 232"/>
                <a:gd name="T73" fmla="*/ 10 h 148"/>
                <a:gd name="T74" fmla="*/ 219 w 232"/>
                <a:gd name="T75" fmla="*/ 57 h 148"/>
                <a:gd name="T76" fmla="*/ 123 w 232"/>
                <a:gd name="T77" fmla="*/ 138 h 148"/>
                <a:gd name="T78" fmla="*/ 125 w 232"/>
                <a:gd name="T79" fmla="*/ 100 h 148"/>
                <a:gd name="T80" fmla="*/ 128 w 232"/>
                <a:gd name="T81" fmla="*/ 102 h 148"/>
                <a:gd name="T82" fmla="*/ 131 w 232"/>
                <a:gd name="T83" fmla="*/ 101 h 148"/>
                <a:gd name="T84" fmla="*/ 165 w 232"/>
                <a:gd name="T85" fmla="*/ 72 h 148"/>
                <a:gd name="T86" fmla="*/ 167 w 232"/>
                <a:gd name="T87" fmla="*/ 68 h 148"/>
                <a:gd name="T88" fmla="*/ 164 w 232"/>
                <a:gd name="T89" fmla="*/ 65 h 148"/>
                <a:gd name="T90" fmla="*/ 93 w 232"/>
                <a:gd name="T91" fmla="*/ 51 h 148"/>
                <a:gd name="T92" fmla="*/ 88 w 232"/>
                <a:gd name="T93" fmla="*/ 53 h 148"/>
                <a:gd name="T94" fmla="*/ 89 w 232"/>
                <a:gd name="T95" fmla="*/ 57 h 148"/>
                <a:gd name="T96" fmla="*/ 125 w 232"/>
                <a:gd name="T97" fmla="*/ 100 h 148"/>
                <a:gd name="T98" fmla="*/ 154 w 232"/>
                <a:gd name="T99" fmla="*/ 71 h 148"/>
                <a:gd name="T100" fmla="*/ 128 w 232"/>
                <a:gd name="T101" fmla="*/ 92 h 148"/>
                <a:gd name="T102" fmla="*/ 102 w 232"/>
                <a:gd name="T103" fmla="*/ 61 h 148"/>
                <a:gd name="T104" fmla="*/ 154 w 232"/>
                <a:gd name="T105" fmla="*/ 7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2" h="148">
                  <a:moveTo>
                    <a:pt x="232" y="54"/>
                  </a:moveTo>
                  <a:cubicBezTo>
                    <a:pt x="232" y="53"/>
                    <a:pt x="230" y="52"/>
                    <a:pt x="229" y="5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120" y="146"/>
                    <a:pt x="120" y="146"/>
                    <a:pt x="120" y="146"/>
                  </a:cubicBezTo>
                  <a:cubicBezTo>
                    <a:pt x="120" y="147"/>
                    <a:pt x="122" y="148"/>
                    <a:pt x="123" y="148"/>
                  </a:cubicBezTo>
                  <a:cubicBezTo>
                    <a:pt x="124" y="148"/>
                    <a:pt x="124" y="148"/>
                    <a:pt x="125" y="147"/>
                  </a:cubicBezTo>
                  <a:cubicBezTo>
                    <a:pt x="231" y="58"/>
                    <a:pt x="231" y="58"/>
                    <a:pt x="231" y="58"/>
                  </a:cubicBezTo>
                  <a:cubicBezTo>
                    <a:pt x="232" y="57"/>
                    <a:pt x="232" y="56"/>
                    <a:pt x="232" y="54"/>
                  </a:cubicBezTo>
                  <a:close/>
                  <a:moveTo>
                    <a:pt x="123" y="138"/>
                  </a:moveTo>
                  <a:cubicBezTo>
                    <a:pt x="112" y="124"/>
                    <a:pt x="112" y="124"/>
                    <a:pt x="112" y="124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21" y="117"/>
                    <a:pt x="121" y="115"/>
                    <a:pt x="120" y="113"/>
                  </a:cubicBezTo>
                  <a:cubicBezTo>
                    <a:pt x="118" y="112"/>
                    <a:pt x="116" y="112"/>
                    <a:pt x="115" y="113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1" y="100"/>
                    <a:pt x="101" y="98"/>
                    <a:pt x="100" y="97"/>
                  </a:cubicBezTo>
                  <a:cubicBezTo>
                    <a:pt x="98" y="95"/>
                    <a:pt x="96" y="95"/>
                    <a:pt x="95" y="96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7" y="77"/>
                    <a:pt x="87" y="75"/>
                    <a:pt x="86" y="74"/>
                  </a:cubicBezTo>
                  <a:cubicBezTo>
                    <a:pt x="85" y="73"/>
                    <a:pt x="83" y="73"/>
                    <a:pt x="82" y="74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1"/>
                    <a:pt x="68" y="59"/>
                    <a:pt x="66" y="57"/>
                  </a:cubicBezTo>
                  <a:cubicBezTo>
                    <a:pt x="65" y="56"/>
                    <a:pt x="63" y="56"/>
                    <a:pt x="62" y="57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4" y="38"/>
                    <a:pt x="54" y="36"/>
                    <a:pt x="53" y="35"/>
                  </a:cubicBezTo>
                  <a:cubicBezTo>
                    <a:pt x="52" y="34"/>
                    <a:pt x="50" y="34"/>
                    <a:pt x="49" y="35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19" y="57"/>
                    <a:pt x="219" y="57"/>
                    <a:pt x="219" y="57"/>
                  </a:cubicBezTo>
                  <a:lnTo>
                    <a:pt x="123" y="138"/>
                  </a:lnTo>
                  <a:close/>
                  <a:moveTo>
                    <a:pt x="125" y="100"/>
                  </a:moveTo>
                  <a:cubicBezTo>
                    <a:pt x="126" y="101"/>
                    <a:pt x="127" y="102"/>
                    <a:pt x="128" y="102"/>
                  </a:cubicBezTo>
                  <a:cubicBezTo>
                    <a:pt x="129" y="102"/>
                    <a:pt x="130" y="102"/>
                    <a:pt x="131" y="101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1"/>
                    <a:pt x="167" y="69"/>
                    <a:pt x="167" y="68"/>
                  </a:cubicBezTo>
                  <a:cubicBezTo>
                    <a:pt x="166" y="66"/>
                    <a:pt x="165" y="65"/>
                    <a:pt x="164" y="65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1" y="51"/>
                    <a:pt x="89" y="51"/>
                    <a:pt x="88" y="53"/>
                  </a:cubicBezTo>
                  <a:cubicBezTo>
                    <a:pt x="87" y="54"/>
                    <a:pt x="88" y="56"/>
                    <a:pt x="89" y="57"/>
                  </a:cubicBezTo>
                  <a:lnTo>
                    <a:pt x="125" y="100"/>
                  </a:lnTo>
                  <a:close/>
                  <a:moveTo>
                    <a:pt x="154" y="71"/>
                  </a:moveTo>
                  <a:cubicBezTo>
                    <a:pt x="128" y="92"/>
                    <a:pt x="128" y="92"/>
                    <a:pt x="128" y="92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54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defTabSz="914400">
                <a:defRPr/>
              </a:pPr>
              <a:endParaRPr lang="zh-CN" altLang="en-US" sz="1800" kern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166" name="矩形 165"/>
          <p:cNvSpPr/>
          <p:nvPr/>
        </p:nvSpPr>
        <p:spPr>
          <a:xfrm>
            <a:off x="9163685" y="5058410"/>
            <a:ext cx="2764155" cy="89154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数据分析手段单一 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无法借用行业生态产商能力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数据分析结果呈现单一</a:t>
            </a:r>
            <a:endParaRPr lang="zh-CN" altLang="en-US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7" name="文本框 27"/>
          <p:cNvSpPr txBox="1"/>
          <p:nvPr/>
        </p:nvSpPr>
        <p:spPr>
          <a:xfrm>
            <a:off x="9177655" y="4664710"/>
            <a:ext cx="2521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数据分析困难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8" name="PA_组合 4"/>
          <p:cNvGrpSpPr/>
          <p:nvPr>
            <p:custDataLst>
              <p:tags r:id="rId3"/>
            </p:custDataLst>
          </p:nvPr>
        </p:nvGrpSpPr>
        <p:grpSpPr>
          <a:xfrm rot="0">
            <a:off x="8696325" y="4658360"/>
            <a:ext cx="393700" cy="393700"/>
            <a:chOff x="6168219" y="3132131"/>
            <a:chExt cx="393757" cy="393757"/>
          </a:xfrm>
        </p:grpSpPr>
        <p:sp>
          <p:nvSpPr>
            <p:cNvPr id="169" name="椭圆 168"/>
            <p:cNvSpPr/>
            <p:nvPr/>
          </p:nvSpPr>
          <p:spPr>
            <a:xfrm>
              <a:off x="6168219" y="3132131"/>
              <a:ext cx="393757" cy="3937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0" name="Freeform 895"/>
            <p:cNvSpPr>
              <a:spLocks noEditPoints="1"/>
            </p:cNvSpPr>
            <p:nvPr/>
          </p:nvSpPr>
          <p:spPr bwMode="auto">
            <a:xfrm>
              <a:off x="6254526" y="3187600"/>
              <a:ext cx="221142" cy="266490"/>
            </a:xfrm>
            <a:custGeom>
              <a:avLst/>
              <a:gdLst>
                <a:gd name="T0" fmla="*/ 167 w 167"/>
                <a:gd name="T1" fmla="*/ 194 h 201"/>
                <a:gd name="T2" fmla="*/ 160 w 167"/>
                <a:gd name="T3" fmla="*/ 201 h 201"/>
                <a:gd name="T4" fmla="*/ 31 w 167"/>
                <a:gd name="T5" fmla="*/ 201 h 201"/>
                <a:gd name="T6" fmla="*/ 0 w 167"/>
                <a:gd name="T7" fmla="*/ 170 h 201"/>
                <a:gd name="T8" fmla="*/ 31 w 167"/>
                <a:gd name="T9" fmla="*/ 139 h 201"/>
                <a:gd name="T10" fmla="*/ 160 w 167"/>
                <a:gd name="T11" fmla="*/ 139 h 201"/>
                <a:gd name="T12" fmla="*/ 167 w 167"/>
                <a:gd name="T13" fmla="*/ 146 h 201"/>
                <a:gd name="T14" fmla="*/ 160 w 167"/>
                <a:gd name="T15" fmla="*/ 154 h 201"/>
                <a:gd name="T16" fmla="*/ 33 w 167"/>
                <a:gd name="T17" fmla="*/ 154 h 201"/>
                <a:gd name="T18" fmla="*/ 17 w 167"/>
                <a:gd name="T19" fmla="*/ 170 h 201"/>
                <a:gd name="T20" fmla="*/ 33 w 167"/>
                <a:gd name="T21" fmla="*/ 187 h 201"/>
                <a:gd name="T22" fmla="*/ 160 w 167"/>
                <a:gd name="T23" fmla="*/ 187 h 201"/>
                <a:gd name="T24" fmla="*/ 167 w 167"/>
                <a:gd name="T25" fmla="*/ 194 h 201"/>
                <a:gd name="T26" fmla="*/ 86 w 167"/>
                <a:gd name="T27" fmla="*/ 28 h 201"/>
                <a:gd name="T28" fmla="*/ 114 w 167"/>
                <a:gd name="T29" fmla="*/ 2 h 201"/>
                <a:gd name="T30" fmla="*/ 113 w 167"/>
                <a:gd name="T31" fmla="*/ 0 h 201"/>
                <a:gd name="T32" fmla="*/ 111 w 167"/>
                <a:gd name="T33" fmla="*/ 0 h 201"/>
                <a:gd name="T34" fmla="*/ 84 w 167"/>
                <a:gd name="T35" fmla="*/ 26 h 201"/>
                <a:gd name="T36" fmla="*/ 84 w 167"/>
                <a:gd name="T37" fmla="*/ 28 h 201"/>
                <a:gd name="T38" fmla="*/ 86 w 167"/>
                <a:gd name="T39" fmla="*/ 28 h 201"/>
                <a:gd name="T40" fmla="*/ 137 w 167"/>
                <a:gd name="T41" fmla="*/ 50 h 201"/>
                <a:gd name="T42" fmla="*/ 108 w 167"/>
                <a:gd name="T43" fmla="*/ 31 h 201"/>
                <a:gd name="T44" fmla="*/ 85 w 167"/>
                <a:gd name="T45" fmla="*/ 36 h 201"/>
                <a:gd name="T46" fmla="*/ 63 w 167"/>
                <a:gd name="T47" fmla="*/ 31 h 201"/>
                <a:gd name="T48" fmla="*/ 34 w 167"/>
                <a:gd name="T49" fmla="*/ 50 h 201"/>
                <a:gd name="T50" fmla="*/ 64 w 167"/>
                <a:gd name="T51" fmla="*/ 125 h 201"/>
                <a:gd name="T52" fmla="*/ 85 w 167"/>
                <a:gd name="T53" fmla="*/ 120 h 201"/>
                <a:gd name="T54" fmla="*/ 106 w 167"/>
                <a:gd name="T55" fmla="*/ 125 h 201"/>
                <a:gd name="T56" fmla="*/ 137 w 167"/>
                <a:gd name="T57" fmla="*/ 50 h 201"/>
                <a:gd name="T58" fmla="*/ 63 w 167"/>
                <a:gd name="T59" fmla="*/ 46 h 201"/>
                <a:gd name="T60" fmla="*/ 62 w 167"/>
                <a:gd name="T61" fmla="*/ 46 h 201"/>
                <a:gd name="T62" fmla="*/ 47 w 167"/>
                <a:gd name="T63" fmla="*/ 59 h 201"/>
                <a:gd name="T64" fmla="*/ 44 w 167"/>
                <a:gd name="T65" fmla="*/ 62 h 201"/>
                <a:gd name="T66" fmla="*/ 43 w 167"/>
                <a:gd name="T67" fmla="*/ 62 h 201"/>
                <a:gd name="T68" fmla="*/ 43 w 167"/>
                <a:gd name="T69" fmla="*/ 62 h 201"/>
                <a:gd name="T70" fmla="*/ 40 w 167"/>
                <a:gd name="T71" fmla="*/ 57 h 201"/>
                <a:gd name="T72" fmla="*/ 62 w 167"/>
                <a:gd name="T73" fmla="*/ 39 h 201"/>
                <a:gd name="T74" fmla="*/ 63 w 167"/>
                <a:gd name="T75" fmla="*/ 39 h 201"/>
                <a:gd name="T76" fmla="*/ 67 w 167"/>
                <a:gd name="T77" fmla="*/ 43 h 201"/>
                <a:gd name="T78" fmla="*/ 63 w 167"/>
                <a:gd name="T7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201">
                  <a:moveTo>
                    <a:pt x="167" y="194"/>
                  </a:moveTo>
                  <a:cubicBezTo>
                    <a:pt x="167" y="198"/>
                    <a:pt x="164" y="201"/>
                    <a:pt x="16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14" y="201"/>
                    <a:pt x="0" y="187"/>
                    <a:pt x="0" y="170"/>
                  </a:cubicBezTo>
                  <a:cubicBezTo>
                    <a:pt x="0" y="153"/>
                    <a:pt x="14" y="139"/>
                    <a:pt x="31" y="139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64" y="139"/>
                    <a:pt x="167" y="142"/>
                    <a:pt x="167" y="146"/>
                  </a:cubicBezTo>
                  <a:cubicBezTo>
                    <a:pt x="167" y="150"/>
                    <a:pt x="164" y="154"/>
                    <a:pt x="160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24" y="154"/>
                    <a:pt x="17" y="161"/>
                    <a:pt x="17" y="170"/>
                  </a:cubicBezTo>
                  <a:cubicBezTo>
                    <a:pt x="17" y="179"/>
                    <a:pt x="24" y="187"/>
                    <a:pt x="33" y="187"/>
                  </a:cubicBezTo>
                  <a:cubicBezTo>
                    <a:pt x="160" y="187"/>
                    <a:pt x="160" y="187"/>
                    <a:pt x="160" y="187"/>
                  </a:cubicBezTo>
                  <a:cubicBezTo>
                    <a:pt x="164" y="187"/>
                    <a:pt x="167" y="190"/>
                    <a:pt x="167" y="194"/>
                  </a:cubicBezTo>
                  <a:close/>
                  <a:moveTo>
                    <a:pt x="86" y="28"/>
                  </a:moveTo>
                  <a:cubicBezTo>
                    <a:pt x="101" y="28"/>
                    <a:pt x="114" y="17"/>
                    <a:pt x="114" y="2"/>
                  </a:cubicBezTo>
                  <a:cubicBezTo>
                    <a:pt x="114" y="1"/>
                    <a:pt x="114" y="1"/>
                    <a:pt x="113" y="0"/>
                  </a:cubicBezTo>
                  <a:cubicBezTo>
                    <a:pt x="113" y="0"/>
                    <a:pt x="112" y="0"/>
                    <a:pt x="111" y="0"/>
                  </a:cubicBezTo>
                  <a:cubicBezTo>
                    <a:pt x="96" y="0"/>
                    <a:pt x="84" y="12"/>
                    <a:pt x="84" y="26"/>
                  </a:cubicBezTo>
                  <a:cubicBezTo>
                    <a:pt x="84" y="27"/>
                    <a:pt x="84" y="28"/>
                    <a:pt x="84" y="28"/>
                  </a:cubicBezTo>
                  <a:cubicBezTo>
                    <a:pt x="85" y="28"/>
                    <a:pt x="85" y="28"/>
                    <a:pt x="86" y="28"/>
                  </a:cubicBezTo>
                  <a:close/>
                  <a:moveTo>
                    <a:pt x="137" y="50"/>
                  </a:moveTo>
                  <a:cubicBezTo>
                    <a:pt x="131" y="37"/>
                    <a:pt x="118" y="31"/>
                    <a:pt x="108" y="31"/>
                  </a:cubicBezTo>
                  <a:cubicBezTo>
                    <a:pt x="97" y="31"/>
                    <a:pt x="94" y="36"/>
                    <a:pt x="85" y="36"/>
                  </a:cubicBezTo>
                  <a:cubicBezTo>
                    <a:pt x="76" y="36"/>
                    <a:pt x="74" y="31"/>
                    <a:pt x="63" y="31"/>
                  </a:cubicBezTo>
                  <a:cubicBezTo>
                    <a:pt x="53" y="31"/>
                    <a:pt x="40" y="37"/>
                    <a:pt x="34" y="50"/>
                  </a:cubicBezTo>
                  <a:cubicBezTo>
                    <a:pt x="23" y="76"/>
                    <a:pt x="42" y="125"/>
                    <a:pt x="64" y="125"/>
                  </a:cubicBezTo>
                  <a:cubicBezTo>
                    <a:pt x="73" y="125"/>
                    <a:pt x="77" y="120"/>
                    <a:pt x="85" y="120"/>
                  </a:cubicBezTo>
                  <a:cubicBezTo>
                    <a:pt x="94" y="120"/>
                    <a:pt x="97" y="125"/>
                    <a:pt x="106" y="125"/>
                  </a:cubicBezTo>
                  <a:cubicBezTo>
                    <a:pt x="129" y="125"/>
                    <a:pt x="148" y="76"/>
                    <a:pt x="137" y="50"/>
                  </a:cubicBezTo>
                  <a:close/>
                  <a:moveTo>
                    <a:pt x="63" y="46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57" y="46"/>
                    <a:pt x="49" y="51"/>
                    <a:pt x="47" y="59"/>
                  </a:cubicBezTo>
                  <a:cubicBezTo>
                    <a:pt x="47" y="61"/>
                    <a:pt x="45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1" y="61"/>
                    <a:pt x="40" y="59"/>
                    <a:pt x="40" y="57"/>
                  </a:cubicBezTo>
                  <a:cubicBezTo>
                    <a:pt x="42" y="46"/>
                    <a:pt x="53" y="39"/>
                    <a:pt x="62" y="39"/>
                  </a:cubicBezTo>
                  <a:cubicBezTo>
                    <a:pt x="62" y="39"/>
                    <a:pt x="63" y="39"/>
                    <a:pt x="63" y="39"/>
                  </a:cubicBezTo>
                  <a:cubicBezTo>
                    <a:pt x="65" y="39"/>
                    <a:pt x="67" y="41"/>
                    <a:pt x="67" y="43"/>
                  </a:cubicBezTo>
                  <a:cubicBezTo>
                    <a:pt x="66" y="45"/>
                    <a:pt x="65" y="46"/>
                    <a:pt x="63" y="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defTabSz="914400">
                <a:defRPr/>
              </a:pPr>
              <a:endParaRPr lang="zh-CN" altLang="en-US" sz="1800" kern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38340" y="1131570"/>
            <a:ext cx="3414395" cy="1335405"/>
            <a:chOff x="13081" y="7048"/>
            <a:chExt cx="5377" cy="2103"/>
          </a:xfrm>
        </p:grpSpPr>
        <p:sp>
          <p:nvSpPr>
            <p:cNvPr id="20" name="文本框 32"/>
            <p:cNvSpPr txBox="1"/>
            <p:nvPr/>
          </p:nvSpPr>
          <p:spPr>
            <a:xfrm>
              <a:off x="14120" y="7055"/>
              <a:ext cx="433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仓储管理不合理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3887" y="7747"/>
              <a:ext cx="2798" cy="1404"/>
            </a:xfrm>
            <a:prstGeom prst="rect">
              <a:avLst/>
            </a:prstGeom>
          </p:spPr>
          <p:txBody>
            <a:bodyPr wrap="none">
              <a:spAutoFit/>
            </a:bodyPr>
            <a:p>
              <a:pPr marL="171450" indent="-1714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人为管理易出错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171450" indent="-1714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质量问题难追责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171450" indent="-171450">
                <a:spcAft>
                  <a:spcPts val="600"/>
                </a:spcAft>
                <a:buFont typeface="Wingdings" panose="05000000000000000000" pitchFamily="2" charset="2"/>
                <a:buChar char="l"/>
              </a:pPr>
              <a:r>
                <a:rPr lang="zh-CN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出入库管理难溯源</a:t>
              </a:r>
              <a:endParaRPr lang="zh-CN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2" name="PA_组合 3"/>
            <p:cNvGrpSpPr/>
            <p:nvPr>
              <p:custDataLst>
                <p:tags r:id="rId4"/>
              </p:custDataLst>
            </p:nvPr>
          </p:nvGrpSpPr>
          <p:grpSpPr>
            <a:xfrm rot="0">
              <a:off x="13081" y="7048"/>
              <a:ext cx="620" cy="620"/>
              <a:chOff x="3564033" y="3063299"/>
              <a:chExt cx="393757" cy="393757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3564033" y="3063299"/>
                <a:ext cx="393757" cy="393757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893"/>
              <p:cNvSpPr>
                <a:spLocks noEditPoints="1"/>
              </p:cNvSpPr>
              <p:nvPr/>
            </p:nvSpPr>
            <p:spPr bwMode="auto">
              <a:xfrm>
                <a:off x="3674786" y="3111991"/>
                <a:ext cx="172250" cy="296371"/>
              </a:xfrm>
              <a:custGeom>
                <a:avLst/>
                <a:gdLst>
                  <a:gd name="T0" fmla="*/ 105 w 115"/>
                  <a:gd name="T1" fmla="*/ 49 h 198"/>
                  <a:gd name="T2" fmla="*/ 115 w 115"/>
                  <a:gd name="T3" fmla="*/ 53 h 198"/>
                  <a:gd name="T4" fmla="*/ 101 w 115"/>
                  <a:gd name="T5" fmla="*/ 93 h 198"/>
                  <a:gd name="T6" fmla="*/ 89 w 115"/>
                  <a:gd name="T7" fmla="*/ 93 h 198"/>
                  <a:gd name="T8" fmla="*/ 105 w 115"/>
                  <a:gd name="T9" fmla="*/ 49 h 198"/>
                  <a:gd name="T10" fmla="*/ 112 w 115"/>
                  <a:gd name="T11" fmla="*/ 18 h 198"/>
                  <a:gd name="T12" fmla="*/ 109 w 115"/>
                  <a:gd name="T13" fmla="*/ 17 h 198"/>
                  <a:gd name="T14" fmla="*/ 94 w 115"/>
                  <a:gd name="T15" fmla="*/ 33 h 198"/>
                  <a:gd name="T16" fmla="*/ 114 w 115"/>
                  <a:gd name="T17" fmla="*/ 39 h 198"/>
                  <a:gd name="T18" fmla="*/ 112 w 115"/>
                  <a:gd name="T19" fmla="*/ 18 h 198"/>
                  <a:gd name="T20" fmla="*/ 78 w 115"/>
                  <a:gd name="T21" fmla="*/ 93 h 198"/>
                  <a:gd name="T22" fmla="*/ 95 w 115"/>
                  <a:gd name="T23" fmla="*/ 46 h 198"/>
                  <a:gd name="T24" fmla="*/ 85 w 115"/>
                  <a:gd name="T25" fmla="*/ 42 h 198"/>
                  <a:gd name="T26" fmla="*/ 67 w 115"/>
                  <a:gd name="T27" fmla="*/ 93 h 198"/>
                  <a:gd name="T28" fmla="*/ 78 w 115"/>
                  <a:gd name="T29" fmla="*/ 93 h 198"/>
                  <a:gd name="T30" fmla="*/ 2 w 115"/>
                  <a:gd name="T31" fmla="*/ 25 h 198"/>
                  <a:gd name="T32" fmla="*/ 15 w 115"/>
                  <a:gd name="T33" fmla="*/ 3 h 198"/>
                  <a:gd name="T34" fmla="*/ 38 w 115"/>
                  <a:gd name="T35" fmla="*/ 16 h 198"/>
                  <a:gd name="T36" fmla="*/ 58 w 115"/>
                  <a:gd name="T37" fmla="*/ 93 h 198"/>
                  <a:gd name="T38" fmla="*/ 20 w 115"/>
                  <a:gd name="T39" fmla="*/ 93 h 198"/>
                  <a:gd name="T40" fmla="*/ 2 w 115"/>
                  <a:gd name="T41" fmla="*/ 25 h 198"/>
                  <a:gd name="T42" fmla="*/ 16 w 115"/>
                  <a:gd name="T43" fmla="*/ 22 h 198"/>
                  <a:gd name="T44" fmla="*/ 28 w 115"/>
                  <a:gd name="T45" fmla="*/ 69 h 198"/>
                  <a:gd name="T46" fmla="*/ 34 w 115"/>
                  <a:gd name="T47" fmla="*/ 72 h 198"/>
                  <a:gd name="T48" fmla="*/ 37 w 115"/>
                  <a:gd name="T49" fmla="*/ 66 h 198"/>
                  <a:gd name="T50" fmla="*/ 24 w 115"/>
                  <a:gd name="T51" fmla="*/ 19 h 198"/>
                  <a:gd name="T52" fmla="*/ 19 w 115"/>
                  <a:gd name="T53" fmla="*/ 16 h 198"/>
                  <a:gd name="T54" fmla="*/ 16 w 115"/>
                  <a:gd name="T55" fmla="*/ 22 h 198"/>
                  <a:gd name="T56" fmla="*/ 107 w 115"/>
                  <a:gd name="T57" fmla="*/ 100 h 198"/>
                  <a:gd name="T58" fmla="*/ 8 w 115"/>
                  <a:gd name="T59" fmla="*/ 100 h 198"/>
                  <a:gd name="T60" fmla="*/ 2 w 115"/>
                  <a:gd name="T61" fmla="*/ 105 h 198"/>
                  <a:gd name="T62" fmla="*/ 8 w 115"/>
                  <a:gd name="T63" fmla="*/ 109 h 198"/>
                  <a:gd name="T64" fmla="*/ 19 w 115"/>
                  <a:gd name="T65" fmla="*/ 190 h 198"/>
                  <a:gd name="T66" fmla="*/ 14 w 115"/>
                  <a:gd name="T67" fmla="*/ 194 h 198"/>
                  <a:gd name="T68" fmla="*/ 20 w 115"/>
                  <a:gd name="T69" fmla="*/ 198 h 198"/>
                  <a:gd name="T70" fmla="*/ 95 w 115"/>
                  <a:gd name="T71" fmla="*/ 198 h 198"/>
                  <a:gd name="T72" fmla="*/ 101 w 115"/>
                  <a:gd name="T73" fmla="*/ 194 h 198"/>
                  <a:gd name="T74" fmla="*/ 96 w 115"/>
                  <a:gd name="T75" fmla="*/ 190 h 198"/>
                  <a:gd name="T76" fmla="*/ 107 w 115"/>
                  <a:gd name="T77" fmla="*/ 109 h 198"/>
                  <a:gd name="T78" fmla="*/ 113 w 115"/>
                  <a:gd name="T79" fmla="*/ 105 h 198"/>
                  <a:gd name="T80" fmla="*/ 107 w 115"/>
                  <a:gd name="T81" fmla="*/ 100 h 198"/>
                  <a:gd name="T82" fmla="*/ 34 w 115"/>
                  <a:gd name="T83" fmla="*/ 186 h 198"/>
                  <a:gd name="T84" fmla="*/ 34 w 115"/>
                  <a:gd name="T85" fmla="*/ 186 h 198"/>
                  <a:gd name="T86" fmla="*/ 30 w 115"/>
                  <a:gd name="T87" fmla="*/ 183 h 198"/>
                  <a:gd name="T88" fmla="*/ 20 w 115"/>
                  <a:gd name="T89" fmla="*/ 115 h 198"/>
                  <a:gd name="T90" fmla="*/ 23 w 115"/>
                  <a:gd name="T91" fmla="*/ 110 h 198"/>
                  <a:gd name="T92" fmla="*/ 28 w 115"/>
                  <a:gd name="T93" fmla="*/ 114 h 198"/>
                  <a:gd name="T94" fmla="*/ 38 w 115"/>
                  <a:gd name="T95" fmla="*/ 182 h 198"/>
                  <a:gd name="T96" fmla="*/ 34 w 115"/>
                  <a:gd name="T97" fmla="*/ 186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5" h="198">
                    <a:moveTo>
                      <a:pt x="105" y="49"/>
                    </a:moveTo>
                    <a:cubicBezTo>
                      <a:pt x="115" y="53"/>
                      <a:pt x="115" y="53"/>
                      <a:pt x="115" y="5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89" y="93"/>
                      <a:pt x="89" y="93"/>
                      <a:pt x="89" y="93"/>
                    </a:cubicBezTo>
                    <a:lnTo>
                      <a:pt x="105" y="49"/>
                    </a:lnTo>
                    <a:close/>
                    <a:moveTo>
                      <a:pt x="112" y="18"/>
                    </a:moveTo>
                    <a:cubicBezTo>
                      <a:pt x="112" y="16"/>
                      <a:pt x="111" y="16"/>
                      <a:pt x="109" y="17"/>
                    </a:cubicBezTo>
                    <a:cubicBezTo>
                      <a:pt x="94" y="33"/>
                      <a:pt x="94" y="33"/>
                      <a:pt x="94" y="33"/>
                    </a:cubicBezTo>
                    <a:cubicBezTo>
                      <a:pt x="114" y="39"/>
                      <a:pt x="114" y="39"/>
                      <a:pt x="114" y="39"/>
                    </a:cubicBezTo>
                    <a:lnTo>
                      <a:pt x="112" y="18"/>
                    </a:lnTo>
                    <a:close/>
                    <a:moveTo>
                      <a:pt x="78" y="93"/>
                    </a:moveTo>
                    <a:cubicBezTo>
                      <a:pt x="95" y="46"/>
                      <a:pt x="95" y="46"/>
                      <a:pt x="95" y="46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67" y="93"/>
                      <a:pt x="67" y="93"/>
                      <a:pt x="67" y="93"/>
                    </a:cubicBezTo>
                    <a:lnTo>
                      <a:pt x="78" y="93"/>
                    </a:lnTo>
                    <a:close/>
                    <a:moveTo>
                      <a:pt x="2" y="25"/>
                    </a:moveTo>
                    <a:cubicBezTo>
                      <a:pt x="0" y="15"/>
                      <a:pt x="5" y="5"/>
                      <a:pt x="15" y="3"/>
                    </a:cubicBezTo>
                    <a:cubicBezTo>
                      <a:pt x="25" y="0"/>
                      <a:pt x="35" y="6"/>
                      <a:pt x="38" y="16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20" y="93"/>
                      <a:pt x="20" y="93"/>
                      <a:pt x="20" y="93"/>
                    </a:cubicBezTo>
                    <a:lnTo>
                      <a:pt x="2" y="25"/>
                    </a:lnTo>
                    <a:close/>
                    <a:moveTo>
                      <a:pt x="16" y="22"/>
                    </a:moveTo>
                    <a:cubicBezTo>
                      <a:pt x="28" y="69"/>
                      <a:pt x="28" y="69"/>
                      <a:pt x="28" y="69"/>
                    </a:cubicBezTo>
                    <a:cubicBezTo>
                      <a:pt x="29" y="71"/>
                      <a:pt x="31" y="72"/>
                      <a:pt x="34" y="72"/>
                    </a:cubicBezTo>
                    <a:cubicBezTo>
                      <a:pt x="36" y="71"/>
                      <a:pt x="38" y="69"/>
                      <a:pt x="37" y="6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7"/>
                      <a:pt x="21" y="16"/>
                      <a:pt x="19" y="16"/>
                    </a:cubicBezTo>
                    <a:cubicBezTo>
                      <a:pt x="16" y="17"/>
                      <a:pt x="15" y="19"/>
                      <a:pt x="16" y="22"/>
                    </a:cubicBezTo>
                    <a:close/>
                    <a:moveTo>
                      <a:pt x="107" y="100"/>
                    </a:moveTo>
                    <a:cubicBezTo>
                      <a:pt x="8" y="100"/>
                      <a:pt x="8" y="100"/>
                      <a:pt x="8" y="100"/>
                    </a:cubicBezTo>
                    <a:cubicBezTo>
                      <a:pt x="5" y="100"/>
                      <a:pt x="2" y="102"/>
                      <a:pt x="2" y="105"/>
                    </a:cubicBezTo>
                    <a:cubicBezTo>
                      <a:pt x="2" y="107"/>
                      <a:pt x="4" y="109"/>
                      <a:pt x="8" y="109"/>
                    </a:cubicBezTo>
                    <a:cubicBezTo>
                      <a:pt x="19" y="190"/>
                      <a:pt x="19" y="190"/>
                      <a:pt x="19" y="190"/>
                    </a:cubicBezTo>
                    <a:cubicBezTo>
                      <a:pt x="16" y="190"/>
                      <a:pt x="14" y="192"/>
                      <a:pt x="14" y="194"/>
                    </a:cubicBezTo>
                    <a:cubicBezTo>
                      <a:pt x="14" y="196"/>
                      <a:pt x="17" y="198"/>
                      <a:pt x="20" y="198"/>
                    </a:cubicBezTo>
                    <a:cubicBezTo>
                      <a:pt x="95" y="198"/>
                      <a:pt x="95" y="198"/>
                      <a:pt x="95" y="198"/>
                    </a:cubicBezTo>
                    <a:cubicBezTo>
                      <a:pt x="98" y="198"/>
                      <a:pt x="101" y="196"/>
                      <a:pt x="101" y="194"/>
                    </a:cubicBezTo>
                    <a:cubicBezTo>
                      <a:pt x="101" y="192"/>
                      <a:pt x="99" y="190"/>
                      <a:pt x="96" y="190"/>
                    </a:cubicBezTo>
                    <a:cubicBezTo>
                      <a:pt x="107" y="109"/>
                      <a:pt x="107" y="109"/>
                      <a:pt x="107" y="109"/>
                    </a:cubicBezTo>
                    <a:cubicBezTo>
                      <a:pt x="111" y="109"/>
                      <a:pt x="113" y="107"/>
                      <a:pt x="113" y="105"/>
                    </a:cubicBezTo>
                    <a:cubicBezTo>
                      <a:pt x="113" y="102"/>
                      <a:pt x="110" y="100"/>
                      <a:pt x="107" y="100"/>
                    </a:cubicBezTo>
                    <a:close/>
                    <a:moveTo>
                      <a:pt x="34" y="186"/>
                    </a:moveTo>
                    <a:cubicBezTo>
                      <a:pt x="34" y="186"/>
                      <a:pt x="34" y="186"/>
                      <a:pt x="34" y="186"/>
                    </a:cubicBezTo>
                    <a:cubicBezTo>
                      <a:pt x="32" y="186"/>
                      <a:pt x="30" y="185"/>
                      <a:pt x="30" y="183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19" y="112"/>
                      <a:pt x="21" y="110"/>
                      <a:pt x="23" y="110"/>
                    </a:cubicBezTo>
                    <a:cubicBezTo>
                      <a:pt x="26" y="110"/>
                      <a:pt x="28" y="111"/>
                      <a:pt x="28" y="114"/>
                    </a:cubicBezTo>
                    <a:cubicBezTo>
                      <a:pt x="38" y="182"/>
                      <a:pt x="38" y="182"/>
                      <a:pt x="38" y="182"/>
                    </a:cubicBezTo>
                    <a:cubicBezTo>
                      <a:pt x="38" y="184"/>
                      <a:pt x="37" y="186"/>
                      <a:pt x="34" y="1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p>
                <a:pPr defTabSz="914400">
                  <a:defRPr/>
                </a:pPr>
                <a:endParaRPr lang="zh-CN" altLang="en-US" sz="1800" kern="0">
                  <a:solidFill>
                    <a:schemeClr val="bg1"/>
                  </a:solidFill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0941050" y="763270"/>
            <a:ext cx="846455" cy="1169670"/>
            <a:chOff x="17230" y="1202"/>
            <a:chExt cx="1333" cy="1842"/>
          </a:xfrm>
        </p:grpSpPr>
        <p:sp>
          <p:nvSpPr>
            <p:cNvPr id="26" name="íṣḷíḋè"/>
            <p:cNvSpPr/>
            <p:nvPr/>
          </p:nvSpPr>
          <p:spPr bwMode="auto">
            <a:xfrm rot="1478511">
              <a:off x="17230" y="2636"/>
              <a:ext cx="347" cy="375"/>
            </a:xfrm>
            <a:custGeom>
              <a:avLst/>
              <a:gdLst>
                <a:gd name="T0" fmla="*/ 73 w 142"/>
                <a:gd name="T1" fmla="*/ 1 h 143"/>
                <a:gd name="T2" fmla="*/ 22 w 142"/>
                <a:gd name="T3" fmla="*/ 20 h 143"/>
                <a:gd name="T4" fmla="*/ 0 w 142"/>
                <a:gd name="T5" fmla="*/ 70 h 143"/>
                <a:gd name="T6" fmla="*/ 19 w 142"/>
                <a:gd name="T7" fmla="*/ 120 h 143"/>
                <a:gd name="T8" fmla="*/ 69 w 142"/>
                <a:gd name="T9" fmla="*/ 142 h 143"/>
                <a:gd name="T10" fmla="*/ 91 w 142"/>
                <a:gd name="T11" fmla="*/ 140 h 143"/>
                <a:gd name="T12" fmla="*/ 120 w 142"/>
                <a:gd name="T13" fmla="*/ 123 h 143"/>
                <a:gd name="T14" fmla="*/ 142 w 142"/>
                <a:gd name="T15" fmla="*/ 74 h 143"/>
                <a:gd name="T16" fmla="*/ 123 w 142"/>
                <a:gd name="T17" fmla="*/ 23 h 143"/>
                <a:gd name="T18" fmla="*/ 73 w 142"/>
                <a:gd name="T19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3">
                  <a:moveTo>
                    <a:pt x="73" y="1"/>
                  </a:moveTo>
                  <a:cubicBezTo>
                    <a:pt x="53" y="0"/>
                    <a:pt x="36" y="7"/>
                    <a:pt x="22" y="20"/>
                  </a:cubicBezTo>
                  <a:cubicBezTo>
                    <a:pt x="8" y="33"/>
                    <a:pt x="1" y="50"/>
                    <a:pt x="0" y="70"/>
                  </a:cubicBezTo>
                  <a:cubicBezTo>
                    <a:pt x="0" y="89"/>
                    <a:pt x="6" y="106"/>
                    <a:pt x="19" y="120"/>
                  </a:cubicBezTo>
                  <a:cubicBezTo>
                    <a:pt x="33" y="134"/>
                    <a:pt x="49" y="142"/>
                    <a:pt x="69" y="142"/>
                  </a:cubicBezTo>
                  <a:cubicBezTo>
                    <a:pt x="77" y="143"/>
                    <a:pt x="84" y="142"/>
                    <a:pt x="91" y="140"/>
                  </a:cubicBezTo>
                  <a:cubicBezTo>
                    <a:pt x="102" y="137"/>
                    <a:pt x="111" y="131"/>
                    <a:pt x="120" y="123"/>
                  </a:cubicBezTo>
                  <a:cubicBezTo>
                    <a:pt x="134" y="110"/>
                    <a:pt x="141" y="93"/>
                    <a:pt x="142" y="74"/>
                  </a:cubicBezTo>
                  <a:cubicBezTo>
                    <a:pt x="142" y="54"/>
                    <a:pt x="136" y="37"/>
                    <a:pt x="123" y="23"/>
                  </a:cubicBezTo>
                  <a:cubicBezTo>
                    <a:pt x="109" y="9"/>
                    <a:pt x="93" y="1"/>
                    <a:pt x="73" y="1"/>
                  </a:cubicBezTo>
                  <a:close/>
                </a:path>
              </a:pathLst>
            </a:custGeom>
            <a:solidFill>
              <a:srgbClr val="2DA9FF"/>
            </a:solidFill>
            <a:ln>
              <a:noFill/>
            </a:ln>
          </p:spPr>
          <p:txBody>
            <a:bodyPr anchor="ctr"/>
            <a:p>
              <a:pPr algn="ctr"/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ísļiďe"/>
            <p:cNvSpPr/>
            <p:nvPr/>
          </p:nvSpPr>
          <p:spPr bwMode="auto">
            <a:xfrm rot="1478511">
              <a:off x="17356" y="2672"/>
              <a:ext cx="214" cy="373"/>
            </a:xfrm>
            <a:custGeom>
              <a:avLst/>
              <a:gdLst>
                <a:gd name="T0" fmla="*/ 69 w 88"/>
                <a:gd name="T1" fmla="*/ 22 h 142"/>
                <a:gd name="T2" fmla="*/ 19 w 88"/>
                <a:gd name="T3" fmla="*/ 0 h 142"/>
                <a:gd name="T4" fmla="*/ 1 w 88"/>
                <a:gd name="T5" fmla="*/ 1 h 142"/>
                <a:gd name="T6" fmla="*/ 35 w 88"/>
                <a:gd name="T7" fmla="*/ 22 h 142"/>
                <a:gd name="T8" fmla="*/ 54 w 88"/>
                <a:gd name="T9" fmla="*/ 72 h 142"/>
                <a:gd name="T10" fmla="*/ 32 w 88"/>
                <a:gd name="T11" fmla="*/ 122 h 142"/>
                <a:gd name="T12" fmla="*/ 3 w 88"/>
                <a:gd name="T13" fmla="*/ 138 h 142"/>
                <a:gd name="T14" fmla="*/ 0 w 88"/>
                <a:gd name="T15" fmla="*/ 139 h 142"/>
                <a:gd name="T16" fmla="*/ 15 w 88"/>
                <a:gd name="T17" fmla="*/ 141 h 142"/>
                <a:gd name="T18" fmla="*/ 37 w 88"/>
                <a:gd name="T19" fmla="*/ 139 h 142"/>
                <a:gd name="T20" fmla="*/ 66 w 88"/>
                <a:gd name="T21" fmla="*/ 122 h 142"/>
                <a:gd name="T22" fmla="*/ 88 w 88"/>
                <a:gd name="T23" fmla="*/ 73 h 142"/>
                <a:gd name="T24" fmla="*/ 69 w 88"/>
                <a:gd name="T25" fmla="*/ 2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42">
                  <a:moveTo>
                    <a:pt x="69" y="22"/>
                  </a:moveTo>
                  <a:cubicBezTo>
                    <a:pt x="55" y="8"/>
                    <a:pt x="39" y="0"/>
                    <a:pt x="19" y="0"/>
                  </a:cubicBezTo>
                  <a:cubicBezTo>
                    <a:pt x="13" y="0"/>
                    <a:pt x="7" y="0"/>
                    <a:pt x="1" y="1"/>
                  </a:cubicBezTo>
                  <a:cubicBezTo>
                    <a:pt x="14" y="5"/>
                    <a:pt x="25" y="11"/>
                    <a:pt x="35" y="22"/>
                  </a:cubicBezTo>
                  <a:cubicBezTo>
                    <a:pt x="48" y="36"/>
                    <a:pt x="55" y="53"/>
                    <a:pt x="54" y="72"/>
                  </a:cubicBezTo>
                  <a:cubicBezTo>
                    <a:pt x="54" y="92"/>
                    <a:pt x="46" y="109"/>
                    <a:pt x="32" y="122"/>
                  </a:cubicBezTo>
                  <a:cubicBezTo>
                    <a:pt x="24" y="130"/>
                    <a:pt x="14" y="135"/>
                    <a:pt x="3" y="138"/>
                  </a:cubicBezTo>
                  <a:cubicBezTo>
                    <a:pt x="2" y="139"/>
                    <a:pt x="1" y="139"/>
                    <a:pt x="0" y="139"/>
                  </a:cubicBezTo>
                  <a:cubicBezTo>
                    <a:pt x="4" y="141"/>
                    <a:pt x="10" y="141"/>
                    <a:pt x="15" y="141"/>
                  </a:cubicBezTo>
                  <a:cubicBezTo>
                    <a:pt x="23" y="142"/>
                    <a:pt x="30" y="141"/>
                    <a:pt x="37" y="139"/>
                  </a:cubicBezTo>
                  <a:cubicBezTo>
                    <a:pt x="48" y="136"/>
                    <a:pt x="57" y="130"/>
                    <a:pt x="66" y="122"/>
                  </a:cubicBezTo>
                  <a:cubicBezTo>
                    <a:pt x="80" y="109"/>
                    <a:pt x="87" y="92"/>
                    <a:pt x="88" y="73"/>
                  </a:cubicBezTo>
                  <a:cubicBezTo>
                    <a:pt x="88" y="53"/>
                    <a:pt x="82" y="36"/>
                    <a:pt x="69" y="22"/>
                  </a:cubicBezTo>
                  <a:close/>
                </a:path>
              </a:pathLst>
            </a:custGeom>
            <a:solidFill>
              <a:srgbClr val="0092FF"/>
            </a:solidFill>
            <a:ln>
              <a:noFill/>
            </a:ln>
          </p:spPr>
          <p:txBody>
            <a:bodyPr anchor="ctr"/>
            <a:p>
              <a:pPr algn="ctr"/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8" name="î$1iḍe"/>
            <p:cNvSpPr/>
            <p:nvPr/>
          </p:nvSpPr>
          <p:spPr bwMode="auto">
            <a:xfrm rot="1478511">
              <a:off x="17352" y="1202"/>
              <a:ext cx="1162" cy="1549"/>
            </a:xfrm>
            <a:custGeom>
              <a:avLst/>
              <a:gdLst>
                <a:gd name="T0" fmla="*/ 414 w 477"/>
                <a:gd name="T1" fmla="*/ 67 h 589"/>
                <a:gd name="T2" fmla="*/ 244 w 477"/>
                <a:gd name="T3" fmla="*/ 2 h 589"/>
                <a:gd name="T4" fmla="*/ 69 w 477"/>
                <a:gd name="T5" fmla="*/ 57 h 589"/>
                <a:gd name="T6" fmla="*/ 1 w 477"/>
                <a:gd name="T7" fmla="*/ 190 h 589"/>
                <a:gd name="T8" fmla="*/ 9 w 477"/>
                <a:gd name="T9" fmla="*/ 215 h 589"/>
                <a:gd name="T10" fmla="*/ 33 w 477"/>
                <a:gd name="T11" fmla="*/ 227 h 589"/>
                <a:gd name="T12" fmla="*/ 75 w 477"/>
                <a:gd name="T13" fmla="*/ 228 h 589"/>
                <a:gd name="T14" fmla="*/ 109 w 477"/>
                <a:gd name="T15" fmla="*/ 200 h 589"/>
                <a:gd name="T16" fmla="*/ 144 w 477"/>
                <a:gd name="T17" fmla="*/ 131 h 589"/>
                <a:gd name="T18" fmla="*/ 241 w 477"/>
                <a:gd name="T19" fmla="*/ 102 h 589"/>
                <a:gd name="T20" fmla="*/ 335 w 477"/>
                <a:gd name="T21" fmla="*/ 138 h 589"/>
                <a:gd name="T22" fmla="*/ 366 w 477"/>
                <a:gd name="T23" fmla="*/ 231 h 589"/>
                <a:gd name="T24" fmla="*/ 316 w 477"/>
                <a:gd name="T25" fmla="*/ 340 h 589"/>
                <a:gd name="T26" fmla="*/ 163 w 477"/>
                <a:gd name="T27" fmla="*/ 363 h 589"/>
                <a:gd name="T28" fmla="*/ 144 w 477"/>
                <a:gd name="T29" fmla="*/ 362 h 589"/>
                <a:gd name="T30" fmla="*/ 110 w 477"/>
                <a:gd name="T31" fmla="*/ 394 h 589"/>
                <a:gd name="T32" fmla="*/ 106 w 477"/>
                <a:gd name="T33" fmla="*/ 554 h 589"/>
                <a:gd name="T34" fmla="*/ 115 w 477"/>
                <a:gd name="T35" fmla="*/ 577 h 589"/>
                <a:gd name="T36" fmla="*/ 138 w 477"/>
                <a:gd name="T37" fmla="*/ 588 h 589"/>
                <a:gd name="T38" fmla="*/ 181 w 477"/>
                <a:gd name="T39" fmla="*/ 589 h 589"/>
                <a:gd name="T40" fmla="*/ 191 w 477"/>
                <a:gd name="T41" fmla="*/ 588 h 589"/>
                <a:gd name="T42" fmla="*/ 215 w 477"/>
                <a:gd name="T43" fmla="*/ 557 h 589"/>
                <a:gd name="T44" fmla="*/ 218 w 477"/>
                <a:gd name="T45" fmla="*/ 454 h 589"/>
                <a:gd name="T46" fmla="*/ 220 w 477"/>
                <a:gd name="T47" fmla="*/ 451 h 589"/>
                <a:gd name="T48" fmla="*/ 404 w 477"/>
                <a:gd name="T49" fmla="*/ 404 h 589"/>
                <a:gd name="T50" fmla="*/ 475 w 477"/>
                <a:gd name="T51" fmla="*/ 241 h 589"/>
                <a:gd name="T52" fmla="*/ 414 w 477"/>
                <a:gd name="T53" fmla="*/ 67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7" h="589">
                  <a:moveTo>
                    <a:pt x="414" y="67"/>
                  </a:moveTo>
                  <a:cubicBezTo>
                    <a:pt x="372" y="26"/>
                    <a:pt x="315" y="4"/>
                    <a:pt x="244" y="2"/>
                  </a:cubicBezTo>
                  <a:cubicBezTo>
                    <a:pt x="173" y="0"/>
                    <a:pt x="114" y="19"/>
                    <a:pt x="69" y="57"/>
                  </a:cubicBezTo>
                  <a:cubicBezTo>
                    <a:pt x="30" y="91"/>
                    <a:pt x="7" y="135"/>
                    <a:pt x="1" y="190"/>
                  </a:cubicBezTo>
                  <a:cubicBezTo>
                    <a:pt x="0" y="199"/>
                    <a:pt x="3" y="208"/>
                    <a:pt x="9" y="215"/>
                  </a:cubicBezTo>
                  <a:cubicBezTo>
                    <a:pt x="15" y="222"/>
                    <a:pt x="24" y="227"/>
                    <a:pt x="33" y="227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92" y="229"/>
                    <a:pt x="106" y="216"/>
                    <a:pt x="109" y="200"/>
                  </a:cubicBezTo>
                  <a:cubicBezTo>
                    <a:pt x="113" y="170"/>
                    <a:pt x="124" y="147"/>
                    <a:pt x="144" y="131"/>
                  </a:cubicBezTo>
                  <a:cubicBezTo>
                    <a:pt x="167" y="110"/>
                    <a:pt x="200" y="101"/>
                    <a:pt x="241" y="102"/>
                  </a:cubicBezTo>
                  <a:cubicBezTo>
                    <a:pt x="281" y="103"/>
                    <a:pt x="313" y="115"/>
                    <a:pt x="335" y="138"/>
                  </a:cubicBezTo>
                  <a:cubicBezTo>
                    <a:pt x="357" y="160"/>
                    <a:pt x="367" y="192"/>
                    <a:pt x="366" y="231"/>
                  </a:cubicBezTo>
                  <a:cubicBezTo>
                    <a:pt x="364" y="286"/>
                    <a:pt x="347" y="323"/>
                    <a:pt x="316" y="340"/>
                  </a:cubicBezTo>
                  <a:cubicBezTo>
                    <a:pt x="283" y="358"/>
                    <a:pt x="231" y="365"/>
                    <a:pt x="163" y="363"/>
                  </a:cubicBezTo>
                  <a:cubicBezTo>
                    <a:pt x="144" y="362"/>
                    <a:pt x="144" y="362"/>
                    <a:pt x="144" y="362"/>
                  </a:cubicBezTo>
                  <a:cubicBezTo>
                    <a:pt x="126" y="362"/>
                    <a:pt x="111" y="376"/>
                    <a:pt x="110" y="394"/>
                  </a:cubicBezTo>
                  <a:cubicBezTo>
                    <a:pt x="106" y="554"/>
                    <a:pt x="106" y="554"/>
                    <a:pt x="106" y="554"/>
                  </a:cubicBezTo>
                  <a:cubicBezTo>
                    <a:pt x="105" y="562"/>
                    <a:pt x="109" y="571"/>
                    <a:pt x="115" y="577"/>
                  </a:cubicBezTo>
                  <a:cubicBezTo>
                    <a:pt x="121" y="584"/>
                    <a:pt x="129" y="587"/>
                    <a:pt x="138" y="588"/>
                  </a:cubicBezTo>
                  <a:cubicBezTo>
                    <a:pt x="181" y="589"/>
                    <a:pt x="181" y="589"/>
                    <a:pt x="181" y="589"/>
                  </a:cubicBezTo>
                  <a:cubicBezTo>
                    <a:pt x="184" y="589"/>
                    <a:pt x="187" y="589"/>
                    <a:pt x="191" y="588"/>
                  </a:cubicBezTo>
                  <a:cubicBezTo>
                    <a:pt x="204" y="584"/>
                    <a:pt x="214" y="572"/>
                    <a:pt x="215" y="557"/>
                  </a:cubicBezTo>
                  <a:cubicBezTo>
                    <a:pt x="218" y="454"/>
                    <a:pt x="218" y="454"/>
                    <a:pt x="218" y="454"/>
                  </a:cubicBezTo>
                  <a:cubicBezTo>
                    <a:pt x="218" y="452"/>
                    <a:pt x="219" y="451"/>
                    <a:pt x="220" y="451"/>
                  </a:cubicBezTo>
                  <a:cubicBezTo>
                    <a:pt x="300" y="452"/>
                    <a:pt x="362" y="436"/>
                    <a:pt x="404" y="404"/>
                  </a:cubicBezTo>
                  <a:cubicBezTo>
                    <a:pt x="449" y="370"/>
                    <a:pt x="472" y="316"/>
                    <a:pt x="475" y="241"/>
                  </a:cubicBezTo>
                  <a:cubicBezTo>
                    <a:pt x="477" y="167"/>
                    <a:pt x="456" y="109"/>
                    <a:pt x="414" y="67"/>
                  </a:cubicBezTo>
                  <a:close/>
                </a:path>
              </a:pathLst>
            </a:custGeom>
            <a:solidFill>
              <a:srgbClr val="2DA9FF"/>
            </a:solidFill>
            <a:ln>
              <a:noFill/>
            </a:ln>
          </p:spPr>
          <p:txBody>
            <a:bodyPr anchor="ctr"/>
            <a:p>
              <a:pPr algn="ctr"/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9" name="íṡ1iḍé"/>
            <p:cNvSpPr/>
            <p:nvPr/>
          </p:nvSpPr>
          <p:spPr bwMode="auto">
            <a:xfrm rot="1478511">
              <a:off x="17711" y="1301"/>
              <a:ext cx="852" cy="1169"/>
            </a:xfrm>
            <a:custGeom>
              <a:avLst/>
              <a:gdLst>
                <a:gd name="T0" fmla="*/ 287 w 350"/>
                <a:gd name="T1" fmla="*/ 66 h 444"/>
                <a:gd name="T2" fmla="*/ 117 w 350"/>
                <a:gd name="T3" fmla="*/ 1 h 444"/>
                <a:gd name="T4" fmla="*/ 0 w 350"/>
                <a:gd name="T5" fmla="*/ 21 h 444"/>
                <a:gd name="T6" fmla="*/ 61 w 350"/>
                <a:gd name="T7" fmla="*/ 17 h 444"/>
                <a:gd name="T8" fmla="*/ 231 w 350"/>
                <a:gd name="T9" fmla="*/ 82 h 444"/>
                <a:gd name="T10" fmla="*/ 291 w 350"/>
                <a:gd name="T11" fmla="*/ 256 h 444"/>
                <a:gd name="T12" fmla="*/ 221 w 350"/>
                <a:gd name="T13" fmla="*/ 419 h 444"/>
                <a:gd name="T14" fmla="*/ 176 w 350"/>
                <a:gd name="T15" fmla="*/ 444 h 444"/>
                <a:gd name="T16" fmla="*/ 277 w 350"/>
                <a:gd name="T17" fmla="*/ 403 h 444"/>
                <a:gd name="T18" fmla="*/ 348 w 350"/>
                <a:gd name="T19" fmla="*/ 240 h 444"/>
                <a:gd name="T20" fmla="*/ 287 w 350"/>
                <a:gd name="T21" fmla="*/ 6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0" h="444">
                  <a:moveTo>
                    <a:pt x="287" y="66"/>
                  </a:moveTo>
                  <a:cubicBezTo>
                    <a:pt x="245" y="25"/>
                    <a:pt x="188" y="3"/>
                    <a:pt x="117" y="1"/>
                  </a:cubicBezTo>
                  <a:cubicBezTo>
                    <a:pt x="73" y="0"/>
                    <a:pt x="34" y="7"/>
                    <a:pt x="0" y="21"/>
                  </a:cubicBezTo>
                  <a:cubicBezTo>
                    <a:pt x="19" y="18"/>
                    <a:pt x="39" y="17"/>
                    <a:pt x="61" y="17"/>
                  </a:cubicBezTo>
                  <a:cubicBezTo>
                    <a:pt x="132" y="19"/>
                    <a:pt x="189" y="41"/>
                    <a:pt x="231" y="82"/>
                  </a:cubicBezTo>
                  <a:cubicBezTo>
                    <a:pt x="273" y="124"/>
                    <a:pt x="293" y="182"/>
                    <a:pt x="291" y="256"/>
                  </a:cubicBezTo>
                  <a:cubicBezTo>
                    <a:pt x="289" y="331"/>
                    <a:pt x="265" y="385"/>
                    <a:pt x="221" y="419"/>
                  </a:cubicBezTo>
                  <a:cubicBezTo>
                    <a:pt x="208" y="429"/>
                    <a:pt x="193" y="437"/>
                    <a:pt x="176" y="444"/>
                  </a:cubicBezTo>
                  <a:cubicBezTo>
                    <a:pt x="217" y="436"/>
                    <a:pt x="251" y="423"/>
                    <a:pt x="277" y="403"/>
                  </a:cubicBezTo>
                  <a:cubicBezTo>
                    <a:pt x="322" y="369"/>
                    <a:pt x="345" y="315"/>
                    <a:pt x="348" y="240"/>
                  </a:cubicBezTo>
                  <a:cubicBezTo>
                    <a:pt x="350" y="166"/>
                    <a:pt x="329" y="108"/>
                    <a:pt x="287" y="66"/>
                  </a:cubicBezTo>
                  <a:close/>
                </a:path>
              </a:pathLst>
            </a:custGeom>
            <a:solidFill>
              <a:srgbClr val="0092FF"/>
            </a:solidFill>
            <a:ln>
              <a:noFill/>
            </a:ln>
          </p:spPr>
          <p:txBody>
            <a:bodyPr anchor="ctr"/>
            <a:p>
              <a:pPr algn="ctr"/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işḷîďé"/>
          <p:cNvSpPr txBox="1"/>
          <p:nvPr/>
        </p:nvSpPr>
        <p:spPr bwMode="auto">
          <a:xfrm>
            <a:off x="1426845" y="1499870"/>
            <a:ext cx="3387090" cy="5029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茂莱光学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PA_组合 3"/>
          <p:cNvGrpSpPr/>
          <p:nvPr>
            <p:custDataLst>
              <p:tags r:id="rId5"/>
            </p:custDataLst>
          </p:nvPr>
        </p:nvGrpSpPr>
        <p:grpSpPr>
          <a:xfrm rot="0">
            <a:off x="5506720" y="4664710"/>
            <a:ext cx="393700" cy="393700"/>
            <a:chOff x="3564033" y="3063299"/>
            <a:chExt cx="393757" cy="393757"/>
          </a:xfrm>
        </p:grpSpPr>
        <p:sp>
          <p:nvSpPr>
            <p:cNvPr id="11" name="椭圆 10"/>
            <p:cNvSpPr/>
            <p:nvPr/>
          </p:nvSpPr>
          <p:spPr>
            <a:xfrm>
              <a:off x="3564033" y="3063299"/>
              <a:ext cx="393757" cy="39375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Freeform 893"/>
            <p:cNvSpPr>
              <a:spLocks noEditPoints="1"/>
            </p:cNvSpPr>
            <p:nvPr/>
          </p:nvSpPr>
          <p:spPr bwMode="auto">
            <a:xfrm>
              <a:off x="3674786" y="3111991"/>
              <a:ext cx="172250" cy="296371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p>
              <a:pPr defTabSz="914400">
                <a:defRPr/>
              </a:pPr>
              <a:endParaRPr lang="zh-CN" altLang="en-US" sz="1800" kern="0">
                <a:solidFill>
                  <a:schemeClr val="bg1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6" name="íSḷîde"/>
          <p:cNvSpPr/>
          <p:nvPr/>
        </p:nvSpPr>
        <p:spPr>
          <a:xfrm>
            <a:off x="0" y="615950"/>
            <a:ext cx="5378450" cy="616712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</a:p>
        </p:txBody>
      </p:sp>
      <p:sp>
        <p:nvSpPr>
          <p:cNvPr id="7" name="i$1ïďé"/>
          <p:cNvSpPr/>
          <p:nvPr/>
        </p:nvSpPr>
        <p:spPr>
          <a:xfrm>
            <a:off x="669925" y="615950"/>
            <a:ext cx="4708525" cy="544131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b" anchorCtr="1">
            <a:normAutofit/>
          </a:bodyPr>
          <a:lstStyle/>
          <a:p>
            <a:pPr algn="ctr" defTabSz="913765">
              <a:lnSpc>
                <a:spcPct val="120000"/>
              </a:lnSpc>
            </a:pPr>
            <a:endParaRPr lang="zh-CN" altLang="en-US" sz="1050" dirty="0">
              <a:solidFill>
                <a:schemeClr val="bg1"/>
              </a:solidFill>
            </a:endParaRPr>
          </a:p>
        </p:txBody>
      </p:sp>
      <p:grpSp>
        <p:nvGrpSpPr>
          <p:cNvPr id="9" name="íśļiḋê"/>
          <p:cNvGrpSpPr/>
          <p:nvPr/>
        </p:nvGrpSpPr>
        <p:grpSpPr>
          <a:xfrm rot="0">
            <a:off x="980440" y="1627787"/>
            <a:ext cx="4224655" cy="1457325"/>
            <a:chOff x="319431" y="2727380"/>
            <a:chExt cx="4224346" cy="1457419"/>
          </a:xfrm>
        </p:grpSpPr>
        <p:sp>
          <p:nvSpPr>
            <p:cNvPr id="31" name="işḷîďé"/>
            <p:cNvSpPr txBox="1"/>
            <p:nvPr/>
          </p:nvSpPr>
          <p:spPr bwMode="auto">
            <a:xfrm>
              <a:off x="669925" y="2727380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latin typeface="微软雅黑" panose="020B0503020204020204" charset="-122"/>
                  <a:ea typeface="微软雅黑" panose="020B0503020204020204" charset="-122"/>
                </a:rPr>
                <a:t>东山精密</a:t>
              </a:r>
              <a:endParaRPr lang="zh-CN" altLang="en-US" sz="20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ïš1iďe"/>
            <p:cNvSpPr/>
            <p:nvPr/>
          </p:nvSpPr>
          <p:spPr bwMode="auto">
            <a:xfrm>
              <a:off x="319431" y="3169369"/>
              <a:ext cx="4224346" cy="1015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东山精密集团，诞生于1980年，于2010年4月在深圳证券交易所上市，全球杰出的高科技、成长型企业，“致力于为智能互联世界制造技术卓越的核心器件”，专注于通信设备、精密金属结构件、LED技术及电子电路领域解决方案，以科技智慧，为客户提供富有创新力的高科技产品和高品质服务，助客户取得成功。</a:t>
              </a:r>
              <a:endParaRPr lang="en-US" altLang="zh-CN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pic>
        <p:nvPicPr>
          <p:cNvPr id="13" name="图片 12" descr="20181217093552_5c16fd78e1f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2670" y="829945"/>
            <a:ext cx="1343025" cy="54292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308985" y="3766185"/>
            <a:ext cx="1934210" cy="1982470"/>
            <a:chOff x="5044" y="6561"/>
            <a:chExt cx="3046" cy="3122"/>
          </a:xfrm>
        </p:grpSpPr>
        <p:sp>
          <p:nvSpPr>
            <p:cNvPr id="39" name="矩形 38"/>
            <p:cNvSpPr/>
            <p:nvPr/>
          </p:nvSpPr>
          <p:spPr>
            <a:xfrm>
              <a:off x="5044" y="6561"/>
              <a:ext cx="3047" cy="31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Calibri Light" panose="020F0302020204030204" pitchFamily="34" charset="0"/>
                <a:ea typeface="微软雅黑" panose="020B0503020204020204" charset="-122"/>
                <a:sym typeface="Calibri Light" panose="020F030202020403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044" y="6561"/>
              <a:ext cx="198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 b="1" dirty="0">
                  <a:latin typeface="Calibri Light" panose="020F0302020204030204" pitchFamily="34" charset="0"/>
                  <a:ea typeface="微软雅黑" panose="020B0503020204020204" charset="-122"/>
                  <a:sym typeface="Calibri Light" panose="020F0302020204030204" pitchFamily="34" charset="0"/>
                </a:rPr>
                <a:t>使用产品</a:t>
              </a:r>
              <a:r>
                <a:rPr lang="zh-CN" altLang="en-US" sz="1200" dirty="0">
                  <a:latin typeface="Calibri Light" panose="020F0302020204030204" pitchFamily="34" charset="0"/>
                  <a:ea typeface="微软雅黑" panose="020B0503020204020204" charset="-122"/>
                  <a:sym typeface="Calibri Light" panose="020F0302020204030204" pitchFamily="34" charset="0"/>
                </a:rPr>
                <a:t>：</a:t>
              </a:r>
              <a:endParaRPr lang="zh-CN" altLang="en-US" sz="1200" dirty="0">
                <a:latin typeface="Calibri Light" panose="020F0302020204030204" pitchFamily="34" charset="0"/>
                <a:ea typeface="微软雅黑" panose="020B0503020204020204" charset="-122"/>
                <a:sym typeface="Calibri Light" panose="020F0302020204030204" pitchFamily="34" charset="0"/>
              </a:endParaRPr>
            </a:p>
          </p:txBody>
        </p:sp>
        <p:sp>
          <p:nvSpPr>
            <p:cNvPr id="43" name="iṥļîḓé"/>
            <p:cNvSpPr/>
            <p:nvPr/>
          </p:nvSpPr>
          <p:spPr>
            <a:xfrm>
              <a:off x="5335" y="7011"/>
              <a:ext cx="2374" cy="498"/>
            </a:xfrm>
            <a:prstGeom prst="roundRect">
              <a:avLst>
                <a:gd name="adj" fmla="val 22927"/>
              </a:avLst>
            </a:pr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16980000" scaled="0"/>
            </a:gradFill>
            <a:ln w="38100" cap="rnd">
              <a:noFill/>
              <a:prstDash val="solid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 defTabSz="1219200"/>
              <a:r>
                <a:rPr lang="zh-CN" altLang="en-US" sz="1100" b="1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charset="-122"/>
                  <a:cs typeface="微软雅黑" panose="020B0503020204020204" charset="-122"/>
                  <a:sym typeface="Calibri Light" panose="020F0302020204030204" pitchFamily="34" charset="0"/>
                </a:rPr>
                <a:t>主数据</a:t>
              </a:r>
              <a:endParaRPr lang="zh-CN" alt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charset="-122"/>
                <a:cs typeface="微软雅黑" panose="020B0503020204020204" charset="-122"/>
                <a:sym typeface="Calibri Light" panose="020F0302020204030204" pitchFamily="34" charset="0"/>
              </a:endParaRPr>
            </a:p>
          </p:txBody>
        </p:sp>
        <p:sp>
          <p:nvSpPr>
            <p:cNvPr id="12" name="iṥļîḓé"/>
            <p:cNvSpPr/>
            <p:nvPr/>
          </p:nvSpPr>
          <p:spPr>
            <a:xfrm>
              <a:off x="5335" y="7966"/>
              <a:ext cx="2374" cy="498"/>
            </a:xfrm>
            <a:prstGeom prst="roundRect">
              <a:avLst>
                <a:gd name="adj" fmla="val 22927"/>
              </a:avLst>
            </a:pr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16980000" scaled="0"/>
            </a:gradFill>
            <a:ln w="38100" cap="rnd">
              <a:noFill/>
              <a:prstDash val="solid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 defTabSz="1219200"/>
              <a:r>
                <a:rPr lang="zh-CN" altLang="en-US" sz="1100" b="1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charset="-122"/>
                  <a:cs typeface="微软雅黑" panose="020B0503020204020204" charset="-122"/>
                  <a:sym typeface="Calibri Light" panose="020F0302020204030204" pitchFamily="34" charset="0"/>
                </a:rPr>
                <a:t>数据中台</a:t>
              </a:r>
              <a:endParaRPr lang="zh-CN" alt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charset="-122"/>
                <a:cs typeface="微软雅黑" panose="020B0503020204020204" charset="-122"/>
                <a:sym typeface="Calibri Light" panose="020F0302020204030204" pitchFamily="34" charset="0"/>
              </a:endParaRPr>
            </a:p>
          </p:txBody>
        </p:sp>
        <p:sp>
          <p:nvSpPr>
            <p:cNvPr id="4" name="iṥļîḓé"/>
            <p:cNvSpPr/>
            <p:nvPr/>
          </p:nvSpPr>
          <p:spPr>
            <a:xfrm>
              <a:off x="5335" y="9067"/>
              <a:ext cx="2374" cy="498"/>
            </a:xfrm>
            <a:prstGeom prst="roundRect">
              <a:avLst>
                <a:gd name="adj" fmla="val 22927"/>
              </a:avLst>
            </a:pr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16980000" scaled="0"/>
            </a:gradFill>
            <a:ln w="38100" cap="rnd">
              <a:noFill/>
              <a:prstDash val="solid"/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p>
              <a:pPr algn="ctr" defTabSz="1219200"/>
              <a:r>
                <a:rPr lang="zh-CN" altLang="en-US" sz="1100" b="1" dirty="0">
                  <a:solidFill>
                    <a:schemeClr val="bg1"/>
                  </a:solidFill>
                  <a:latin typeface="Calibri Light" panose="020F0302020204030204" pitchFamily="34" charset="0"/>
                  <a:ea typeface="微软雅黑" panose="020B0503020204020204" charset="-122"/>
                  <a:cs typeface="微软雅黑" panose="020B0503020204020204" charset="-122"/>
                  <a:sym typeface="Calibri Light" panose="020F0302020204030204" pitchFamily="34" charset="0"/>
                </a:rPr>
                <a:t>企业运营健康洞察</a:t>
              </a:r>
              <a:endParaRPr lang="zh-CN" alt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charset="-122"/>
                <a:cs typeface="微软雅黑" panose="020B0503020204020204" charset="-122"/>
                <a:sym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0" name="副标题 2"/>
          <p:cNvSpPr txBox="1"/>
          <p:nvPr/>
        </p:nvSpPr>
        <p:spPr>
          <a:xfrm>
            <a:off x="0" y="0"/>
            <a:ext cx="7877810" cy="4641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案例一：精密</a:t>
            </a:r>
            <a:r>
              <a:rPr lang="zh-CN" altLang="en-US" sz="2000" b="1" dirty="0">
                <a:latin typeface="Calibri Light" panose="020F0302020204030204" pitchFamily="34" charset="0"/>
                <a:sym typeface="Calibri Light" panose="020F0302020204030204" pitchFamily="34" charset="0"/>
              </a:rPr>
              <a:t>制造数据工程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--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建设方案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sym typeface="Calibri Light" panose="020F030202020403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584200" y="473075"/>
            <a:ext cx="10657205" cy="4307205"/>
            <a:chOff x="1380" y="722"/>
            <a:chExt cx="16200" cy="8348"/>
          </a:xfrm>
        </p:grpSpPr>
        <p:sp>
          <p:nvSpPr>
            <p:cNvPr id="267" name="圆角矩形 266"/>
            <p:cNvSpPr/>
            <p:nvPr/>
          </p:nvSpPr>
          <p:spPr>
            <a:xfrm>
              <a:off x="3548" y="2312"/>
              <a:ext cx="12140" cy="2311"/>
            </a:xfrm>
            <a:prstGeom prst="roundRect">
              <a:avLst/>
            </a:prstGeom>
            <a:solidFill>
              <a:srgbClr val="9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200"/>
            </a:p>
          </p:txBody>
        </p:sp>
        <p:sp>
          <p:nvSpPr>
            <p:cNvPr id="35" name="矩形: 圆角 4"/>
            <p:cNvSpPr/>
            <p:nvPr/>
          </p:nvSpPr>
          <p:spPr>
            <a:xfrm>
              <a:off x="3525" y="7435"/>
              <a:ext cx="13931" cy="151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+mn-ea"/>
                <a:sym typeface="Candara" panose="020E050203030302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4131" y="8008"/>
              <a:ext cx="3062" cy="8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03" y="8389"/>
              <a:ext cx="754" cy="457"/>
            </a:xfrm>
            <a:prstGeom prst="rect">
              <a:avLst/>
            </a:prstGeom>
          </p:spPr>
        </p:pic>
        <p:sp>
          <p:nvSpPr>
            <p:cNvPr id="133" name="圆角矩形 132"/>
            <p:cNvSpPr/>
            <p:nvPr/>
          </p:nvSpPr>
          <p:spPr>
            <a:xfrm>
              <a:off x="1473" y="7435"/>
              <a:ext cx="1836" cy="151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6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控制与</a:t>
              </a:r>
              <a:endParaRPr lang="zh-CN" altLang="en-US" sz="16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sz="16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装备</a:t>
              </a:r>
              <a:endParaRPr lang="zh-CN" altLang="en-US" sz="16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圆角矩形 134"/>
            <p:cNvSpPr/>
            <p:nvPr/>
          </p:nvSpPr>
          <p:spPr>
            <a:xfrm>
              <a:off x="4309" y="7513"/>
              <a:ext cx="1649" cy="36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</a:rPr>
                <a:t>工艺参数调优</a:t>
              </a:r>
              <a:endParaRPr lang="zh-CN" altLang="en-US" sz="1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4957" y="7982"/>
              <a:ext cx="1811" cy="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控制系统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40" name="图片 13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6" y="8296"/>
              <a:ext cx="717" cy="592"/>
            </a:xfrm>
            <a:prstGeom prst="rect">
              <a:avLst/>
            </a:prstGeom>
          </p:spPr>
        </p:pic>
        <p:sp>
          <p:nvSpPr>
            <p:cNvPr id="141" name="矩形 140"/>
            <p:cNvSpPr/>
            <p:nvPr/>
          </p:nvSpPr>
          <p:spPr>
            <a:xfrm>
              <a:off x="7504" y="8008"/>
              <a:ext cx="4815" cy="8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8795" y="7997"/>
              <a:ext cx="2165" cy="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制造物联设备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43" name="图片 1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46" y="8290"/>
              <a:ext cx="578" cy="578"/>
            </a:xfrm>
            <a:prstGeom prst="rect">
              <a:avLst/>
            </a:prstGeom>
          </p:spPr>
        </p:pic>
        <p:pic>
          <p:nvPicPr>
            <p:cNvPr id="144" name="图片 1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70" y="8348"/>
              <a:ext cx="631" cy="541"/>
            </a:xfrm>
            <a:prstGeom prst="rect">
              <a:avLst/>
            </a:prstGeom>
          </p:spPr>
        </p:pic>
        <p:pic>
          <p:nvPicPr>
            <p:cNvPr id="145" name="图片 1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60" y="8329"/>
              <a:ext cx="646" cy="528"/>
            </a:xfrm>
            <a:prstGeom prst="rect">
              <a:avLst/>
            </a:prstGeom>
          </p:spPr>
        </p:pic>
        <p:sp>
          <p:nvSpPr>
            <p:cNvPr id="146" name="矩形 145"/>
            <p:cNvSpPr/>
            <p:nvPr/>
          </p:nvSpPr>
          <p:spPr>
            <a:xfrm>
              <a:off x="12629" y="8008"/>
              <a:ext cx="4243" cy="88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48" name="图片 1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736" y="8349"/>
              <a:ext cx="731" cy="540"/>
            </a:xfrm>
            <a:prstGeom prst="rect">
              <a:avLst/>
            </a:prstGeom>
          </p:spPr>
        </p:pic>
        <p:pic>
          <p:nvPicPr>
            <p:cNvPr id="149" name="图片 14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321" y="8350"/>
              <a:ext cx="636" cy="539"/>
            </a:xfrm>
            <a:prstGeom prst="rect">
              <a:avLst/>
            </a:prstGeom>
          </p:spPr>
        </p:pic>
        <p:sp>
          <p:nvSpPr>
            <p:cNvPr id="156" name="文本框 155"/>
            <p:cNvSpPr txBox="1"/>
            <p:nvPr/>
          </p:nvSpPr>
          <p:spPr>
            <a:xfrm>
              <a:off x="4876" y="8398"/>
              <a:ext cx="752" cy="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800">
                  <a:latin typeface="微软雅黑" panose="020B0503020204020204" charset="-122"/>
                  <a:ea typeface="微软雅黑" panose="020B0503020204020204" charset="-122"/>
                </a:rPr>
                <a:t>DCS</a:t>
              </a:r>
              <a:endParaRPr lang="en-US" altLang="zh-CN" sz="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5579" y="8417"/>
              <a:ext cx="647" cy="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800">
                  <a:latin typeface="微软雅黑" panose="020B0503020204020204" charset="-122"/>
                  <a:ea typeface="微软雅黑" panose="020B0503020204020204" charset="-122"/>
                </a:rPr>
                <a:t>PLC</a:t>
              </a:r>
              <a:endParaRPr lang="en-US" altLang="zh-CN" sz="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9801" y="8417"/>
              <a:ext cx="1099" cy="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800">
                  <a:latin typeface="微软雅黑" panose="020B0503020204020204" charset="-122"/>
                  <a:ea typeface="微软雅黑" panose="020B0503020204020204" charset="-122"/>
                </a:rPr>
                <a:t>手持终端</a:t>
              </a:r>
              <a:endParaRPr lang="zh-CN" altLang="en-US" sz="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11555" y="8327"/>
              <a:ext cx="773" cy="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800">
                  <a:latin typeface="微软雅黑" panose="020B0503020204020204" charset="-122"/>
                  <a:ea typeface="微软雅黑" panose="020B0503020204020204" charset="-122"/>
                </a:rPr>
                <a:t>工业穿戴</a:t>
              </a:r>
              <a:endParaRPr lang="zh-CN" altLang="en-US" sz="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3467" y="8416"/>
              <a:ext cx="839" cy="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800">
                  <a:latin typeface="微软雅黑" panose="020B0503020204020204" charset="-122"/>
                  <a:ea typeface="微软雅黑" panose="020B0503020204020204" charset="-122"/>
                </a:rPr>
                <a:t>新型传感器</a:t>
              </a:r>
              <a:endParaRPr lang="zh-CN" altLang="en-US" sz="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14719" y="8451"/>
              <a:ext cx="927" cy="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800">
                  <a:latin typeface="微软雅黑" panose="020B0503020204020204" charset="-122"/>
                  <a:ea typeface="微软雅黑" panose="020B0503020204020204" charset="-122"/>
                </a:rPr>
                <a:t>检测仪</a:t>
              </a:r>
              <a:endParaRPr lang="zh-CN" altLang="en-US" sz="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16236" y="8439"/>
              <a:ext cx="874" cy="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800">
                  <a:latin typeface="微软雅黑" panose="020B0503020204020204" charset="-122"/>
                  <a:ea typeface="微软雅黑" panose="020B0503020204020204" charset="-122"/>
                </a:rPr>
                <a:t>分析仪</a:t>
              </a:r>
              <a:endParaRPr lang="zh-CN" altLang="en-US" sz="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3" name="圆角矩形 162"/>
            <p:cNvSpPr/>
            <p:nvPr/>
          </p:nvSpPr>
          <p:spPr>
            <a:xfrm>
              <a:off x="6419" y="7513"/>
              <a:ext cx="1649" cy="36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latin typeface="微软雅黑" panose="020B0503020204020204" charset="-122"/>
                  <a:ea typeface="微软雅黑" panose="020B0503020204020204" charset="-122"/>
                </a:rPr>
                <a:t>AGV</a:t>
              </a:r>
              <a:r>
                <a:rPr lang="zh-CN" altLang="en-US" sz="900">
                  <a:latin typeface="微软雅黑" panose="020B0503020204020204" charset="-122"/>
                  <a:ea typeface="微软雅黑" panose="020B0503020204020204" charset="-122"/>
                </a:rPr>
                <a:t>物流小车</a:t>
              </a:r>
              <a:endParaRPr lang="zh-CN" altLang="en-US" sz="9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圆角矩形 163"/>
            <p:cNvSpPr/>
            <p:nvPr/>
          </p:nvSpPr>
          <p:spPr>
            <a:xfrm>
              <a:off x="8529" y="7513"/>
              <a:ext cx="1649" cy="36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</a:rPr>
                <a:t>视觉质量控制</a:t>
              </a:r>
              <a:endParaRPr lang="zh-CN" altLang="en-US" sz="1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5" name="圆角矩形 164"/>
            <p:cNvSpPr/>
            <p:nvPr/>
          </p:nvSpPr>
          <p:spPr>
            <a:xfrm>
              <a:off x="10639" y="7513"/>
              <a:ext cx="1649" cy="36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</a:rPr>
                <a:t>设备定位</a:t>
              </a:r>
              <a:endParaRPr lang="zh-CN" altLang="en-US" sz="1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6" name="圆角矩形 165"/>
            <p:cNvSpPr/>
            <p:nvPr/>
          </p:nvSpPr>
          <p:spPr>
            <a:xfrm>
              <a:off x="12749" y="7513"/>
              <a:ext cx="1649" cy="36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</a:rPr>
                <a:t>监控预警</a:t>
              </a:r>
              <a:endParaRPr lang="zh-CN" altLang="en-US" sz="1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圆角矩形 166"/>
            <p:cNvSpPr/>
            <p:nvPr/>
          </p:nvSpPr>
          <p:spPr>
            <a:xfrm>
              <a:off x="14859" y="7513"/>
              <a:ext cx="1649" cy="36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</a:rPr>
                <a:t>数据采集</a:t>
              </a:r>
              <a:endParaRPr lang="zh-CN" altLang="en-US" sz="1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8" name="圆角矩形 167"/>
            <p:cNvSpPr/>
            <p:nvPr/>
          </p:nvSpPr>
          <p:spPr>
            <a:xfrm>
              <a:off x="1484" y="6535"/>
              <a:ext cx="1836" cy="81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6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网络</a:t>
              </a:r>
              <a:endParaRPr lang="zh-CN" altLang="en-US" sz="16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9" name="矩形: 圆角 4"/>
            <p:cNvSpPr/>
            <p:nvPr/>
          </p:nvSpPr>
          <p:spPr>
            <a:xfrm>
              <a:off x="3547" y="6522"/>
              <a:ext cx="13931" cy="81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+mn-ea"/>
                <a:sym typeface="Candara" panose="020E0502030303020204" pitchFamily="34" charset="0"/>
              </a:endParaRPr>
            </a:p>
          </p:txBody>
        </p:sp>
        <p:sp>
          <p:nvSpPr>
            <p:cNvPr id="170" name="圆角矩形 169"/>
            <p:cNvSpPr/>
            <p:nvPr/>
          </p:nvSpPr>
          <p:spPr>
            <a:xfrm>
              <a:off x="4029" y="6743"/>
              <a:ext cx="1725" cy="38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工业无线网络</a:t>
              </a:r>
              <a:endPara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1" name="圆角矩形 170"/>
            <p:cNvSpPr/>
            <p:nvPr/>
          </p:nvSpPr>
          <p:spPr>
            <a:xfrm>
              <a:off x="7991" y="6744"/>
              <a:ext cx="1725" cy="38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网络安全</a:t>
              </a:r>
              <a:endPara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2" name="圆角矩形 171"/>
            <p:cNvSpPr/>
            <p:nvPr/>
          </p:nvSpPr>
          <p:spPr>
            <a:xfrm>
              <a:off x="9881" y="6744"/>
              <a:ext cx="1725" cy="38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集成通信</a:t>
              </a:r>
              <a:endPara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3" name="圆角矩形 172"/>
            <p:cNvSpPr/>
            <p:nvPr/>
          </p:nvSpPr>
          <p:spPr>
            <a:xfrm>
              <a:off x="12994" y="6743"/>
              <a:ext cx="1725" cy="38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有线网络</a:t>
              </a:r>
              <a:endPara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" name="圆角矩形 173"/>
            <p:cNvSpPr/>
            <p:nvPr/>
          </p:nvSpPr>
          <p:spPr>
            <a:xfrm>
              <a:off x="15147" y="6743"/>
              <a:ext cx="1725" cy="38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视频监控</a:t>
              </a:r>
              <a:endPara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5" name="iconfont-11253-5321794"/>
            <p:cNvSpPr>
              <a:spLocks noChangeAspect="1"/>
            </p:cNvSpPr>
            <p:nvPr/>
          </p:nvSpPr>
          <p:spPr bwMode="auto">
            <a:xfrm>
              <a:off x="5958" y="6700"/>
              <a:ext cx="549" cy="472"/>
            </a:xfrm>
            <a:custGeom>
              <a:avLst/>
              <a:gdLst>
                <a:gd name="T0" fmla="*/ 1165 w 10674"/>
                <a:gd name="T1" fmla="*/ 2551 h 9186"/>
                <a:gd name="T2" fmla="*/ 1907 w 10674"/>
                <a:gd name="T3" fmla="*/ 725 h 9186"/>
                <a:gd name="T4" fmla="*/ 2012 w 10674"/>
                <a:gd name="T5" fmla="*/ 325 h 9186"/>
                <a:gd name="T6" fmla="*/ 1716 w 10674"/>
                <a:gd name="T7" fmla="*/ 36 h 9186"/>
                <a:gd name="T8" fmla="*/ 1319 w 10674"/>
                <a:gd name="T9" fmla="*/ 151 h 9186"/>
                <a:gd name="T10" fmla="*/ 1356 w 10674"/>
                <a:gd name="T11" fmla="*/ 4990 h 9186"/>
                <a:gd name="T12" fmla="*/ 1937 w 10674"/>
                <a:gd name="T13" fmla="*/ 4988 h 9186"/>
                <a:gd name="T14" fmla="*/ 1936 w 10674"/>
                <a:gd name="T15" fmla="*/ 4406 h 9186"/>
                <a:gd name="T16" fmla="*/ 1165 w 10674"/>
                <a:gd name="T17" fmla="*/ 2551 h 9186"/>
                <a:gd name="T18" fmla="*/ 7301 w 10674"/>
                <a:gd name="T19" fmla="*/ 993 h 9186"/>
                <a:gd name="T20" fmla="*/ 7290 w 10674"/>
                <a:gd name="T21" fmla="*/ 1574 h 9186"/>
                <a:gd name="T22" fmla="*/ 7265 w 10674"/>
                <a:gd name="T23" fmla="*/ 3553 h 9186"/>
                <a:gd name="T24" fmla="*/ 7150 w 10674"/>
                <a:gd name="T25" fmla="*/ 3953 h 9186"/>
                <a:gd name="T26" fmla="*/ 7442 w 10674"/>
                <a:gd name="T27" fmla="*/ 4250 h 9186"/>
                <a:gd name="T28" fmla="*/ 7844 w 10674"/>
                <a:gd name="T29" fmla="*/ 4138 h 9186"/>
                <a:gd name="T30" fmla="*/ 7884 w 10674"/>
                <a:gd name="T31" fmla="*/ 1006 h 9186"/>
                <a:gd name="T32" fmla="*/ 7595 w 10674"/>
                <a:gd name="T33" fmla="*/ 880 h 9186"/>
                <a:gd name="T34" fmla="*/ 7301 w 10674"/>
                <a:gd name="T35" fmla="*/ 993 h 9186"/>
                <a:gd name="T36" fmla="*/ 7301 w 10674"/>
                <a:gd name="T37" fmla="*/ 993 h 9186"/>
                <a:gd name="T38" fmla="*/ 9357 w 10674"/>
                <a:gd name="T39" fmla="*/ 151 h 9186"/>
                <a:gd name="T40" fmla="*/ 8960 w 10674"/>
                <a:gd name="T41" fmla="*/ 36 h 9186"/>
                <a:gd name="T42" fmla="*/ 8664 w 10674"/>
                <a:gd name="T43" fmla="*/ 325 h 9186"/>
                <a:gd name="T44" fmla="*/ 8769 w 10674"/>
                <a:gd name="T45" fmla="*/ 725 h 9186"/>
                <a:gd name="T46" fmla="*/ 8740 w 10674"/>
                <a:gd name="T47" fmla="*/ 4404 h 9186"/>
                <a:gd name="T48" fmla="*/ 8739 w 10674"/>
                <a:gd name="T49" fmla="*/ 4986 h 9186"/>
                <a:gd name="T50" fmla="*/ 9321 w 10674"/>
                <a:gd name="T51" fmla="*/ 4987 h 9186"/>
                <a:gd name="T52" fmla="*/ 9357 w 10674"/>
                <a:gd name="T53" fmla="*/ 151 h 9186"/>
                <a:gd name="T54" fmla="*/ 3415 w 10674"/>
                <a:gd name="T55" fmla="*/ 4136 h 9186"/>
                <a:gd name="T56" fmla="*/ 3412 w 10674"/>
                <a:gd name="T57" fmla="*/ 3555 h 9186"/>
                <a:gd name="T58" fmla="*/ 3387 w 10674"/>
                <a:gd name="T59" fmla="*/ 1576 h 9186"/>
                <a:gd name="T60" fmla="*/ 3376 w 10674"/>
                <a:gd name="T61" fmla="*/ 995 h 9186"/>
                <a:gd name="T62" fmla="*/ 2795 w 10674"/>
                <a:gd name="T63" fmla="*/ 1006 h 9186"/>
                <a:gd name="T64" fmla="*/ 2835 w 10674"/>
                <a:gd name="T65" fmla="*/ 4138 h 9186"/>
                <a:gd name="T66" fmla="*/ 3415 w 10674"/>
                <a:gd name="T67" fmla="*/ 4136 h 9186"/>
                <a:gd name="T68" fmla="*/ 5940 w 10674"/>
                <a:gd name="T69" fmla="*/ 3511 h 9186"/>
                <a:gd name="T70" fmla="*/ 6381 w 10674"/>
                <a:gd name="T71" fmla="*/ 2283 h 9186"/>
                <a:gd name="T72" fmla="*/ 5336 w 10674"/>
                <a:gd name="T73" fmla="*/ 1502 h 9186"/>
                <a:gd name="T74" fmla="*/ 4282 w 10674"/>
                <a:gd name="T75" fmla="*/ 2272 h 9186"/>
                <a:gd name="T76" fmla="*/ 4711 w 10674"/>
                <a:gd name="T77" fmla="*/ 3505 h 9186"/>
                <a:gd name="T78" fmla="*/ 2864 w 10674"/>
                <a:gd name="T79" fmla="*/ 8581 h 9186"/>
                <a:gd name="T80" fmla="*/ 3110 w 10674"/>
                <a:gd name="T81" fmla="*/ 9108 h 9186"/>
                <a:gd name="T82" fmla="*/ 3637 w 10674"/>
                <a:gd name="T83" fmla="*/ 8862 h 9186"/>
                <a:gd name="T84" fmla="*/ 4029 w 10674"/>
                <a:gd name="T85" fmla="*/ 7788 h 9186"/>
                <a:gd name="T86" fmla="*/ 6621 w 10674"/>
                <a:gd name="T87" fmla="*/ 7788 h 9186"/>
                <a:gd name="T88" fmla="*/ 7021 w 10674"/>
                <a:gd name="T89" fmla="*/ 8888 h 9186"/>
                <a:gd name="T90" fmla="*/ 7497 w 10674"/>
                <a:gd name="T91" fmla="*/ 9111 h 9186"/>
                <a:gd name="T92" fmla="*/ 7572 w 10674"/>
                <a:gd name="T93" fmla="*/ 9083 h 9186"/>
                <a:gd name="T94" fmla="*/ 7795 w 10674"/>
                <a:gd name="T95" fmla="*/ 8607 h 9186"/>
                <a:gd name="T96" fmla="*/ 5940 w 10674"/>
                <a:gd name="T97" fmla="*/ 3511 h 9186"/>
                <a:gd name="T98" fmla="*/ 5324 w 10674"/>
                <a:gd name="T99" fmla="*/ 4226 h 9186"/>
                <a:gd name="T100" fmla="*/ 5821 w 10674"/>
                <a:gd name="T101" fmla="*/ 5593 h 9186"/>
                <a:gd name="T102" fmla="*/ 4826 w 10674"/>
                <a:gd name="T103" fmla="*/ 5593 h 9186"/>
                <a:gd name="T104" fmla="*/ 5324 w 10674"/>
                <a:gd name="T105" fmla="*/ 4226 h 9186"/>
                <a:gd name="T106" fmla="*/ 4293 w 10674"/>
                <a:gd name="T107" fmla="*/ 7056 h 9186"/>
                <a:gd name="T108" fmla="*/ 4560 w 10674"/>
                <a:gd name="T109" fmla="*/ 6325 h 9186"/>
                <a:gd name="T110" fmla="*/ 6087 w 10674"/>
                <a:gd name="T111" fmla="*/ 6325 h 9186"/>
                <a:gd name="T112" fmla="*/ 6353 w 10674"/>
                <a:gd name="T113" fmla="*/ 7056 h 9186"/>
                <a:gd name="T114" fmla="*/ 4293 w 10674"/>
                <a:gd name="T115" fmla="*/ 7056 h 9186"/>
                <a:gd name="T116" fmla="*/ 4293 w 10674"/>
                <a:gd name="T117" fmla="*/ 7056 h 9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74" h="9186">
                  <a:moveTo>
                    <a:pt x="1165" y="2551"/>
                  </a:moveTo>
                  <a:cubicBezTo>
                    <a:pt x="1164" y="1868"/>
                    <a:pt x="1430" y="1212"/>
                    <a:pt x="1907" y="725"/>
                  </a:cubicBezTo>
                  <a:cubicBezTo>
                    <a:pt x="2012" y="620"/>
                    <a:pt x="2052" y="467"/>
                    <a:pt x="2012" y="325"/>
                  </a:cubicBezTo>
                  <a:cubicBezTo>
                    <a:pt x="1972" y="182"/>
                    <a:pt x="1860" y="72"/>
                    <a:pt x="1716" y="36"/>
                  </a:cubicBezTo>
                  <a:cubicBezTo>
                    <a:pt x="1572" y="0"/>
                    <a:pt x="1421" y="43"/>
                    <a:pt x="1319" y="151"/>
                  </a:cubicBezTo>
                  <a:cubicBezTo>
                    <a:pt x="0" y="1501"/>
                    <a:pt x="17" y="3661"/>
                    <a:pt x="1356" y="4990"/>
                  </a:cubicBezTo>
                  <a:cubicBezTo>
                    <a:pt x="1517" y="5150"/>
                    <a:pt x="1777" y="5150"/>
                    <a:pt x="1937" y="4988"/>
                  </a:cubicBezTo>
                  <a:cubicBezTo>
                    <a:pt x="2097" y="4827"/>
                    <a:pt x="2097" y="4567"/>
                    <a:pt x="1936" y="4406"/>
                  </a:cubicBezTo>
                  <a:cubicBezTo>
                    <a:pt x="1441" y="3916"/>
                    <a:pt x="1164" y="3248"/>
                    <a:pt x="1165" y="2551"/>
                  </a:cubicBezTo>
                  <a:close/>
                  <a:moveTo>
                    <a:pt x="7301" y="993"/>
                  </a:moveTo>
                  <a:cubicBezTo>
                    <a:pt x="7137" y="1151"/>
                    <a:pt x="7132" y="1411"/>
                    <a:pt x="7290" y="1574"/>
                  </a:cubicBezTo>
                  <a:cubicBezTo>
                    <a:pt x="7824" y="2131"/>
                    <a:pt x="7812" y="3011"/>
                    <a:pt x="7265" y="3553"/>
                  </a:cubicBezTo>
                  <a:cubicBezTo>
                    <a:pt x="7157" y="3656"/>
                    <a:pt x="7112" y="3810"/>
                    <a:pt x="7150" y="3953"/>
                  </a:cubicBezTo>
                  <a:cubicBezTo>
                    <a:pt x="7186" y="4097"/>
                    <a:pt x="7298" y="4211"/>
                    <a:pt x="7442" y="4250"/>
                  </a:cubicBezTo>
                  <a:cubicBezTo>
                    <a:pt x="7586" y="4288"/>
                    <a:pt x="7740" y="4246"/>
                    <a:pt x="7844" y="4138"/>
                  </a:cubicBezTo>
                  <a:cubicBezTo>
                    <a:pt x="8710" y="3281"/>
                    <a:pt x="8728" y="1886"/>
                    <a:pt x="7884" y="1006"/>
                  </a:cubicBezTo>
                  <a:cubicBezTo>
                    <a:pt x="7809" y="927"/>
                    <a:pt x="7705" y="882"/>
                    <a:pt x="7595" y="880"/>
                  </a:cubicBezTo>
                  <a:cubicBezTo>
                    <a:pt x="7486" y="877"/>
                    <a:pt x="7380" y="918"/>
                    <a:pt x="7301" y="993"/>
                  </a:cubicBezTo>
                  <a:close/>
                  <a:moveTo>
                    <a:pt x="7301" y="993"/>
                  </a:moveTo>
                  <a:close/>
                  <a:moveTo>
                    <a:pt x="9357" y="151"/>
                  </a:moveTo>
                  <a:cubicBezTo>
                    <a:pt x="9255" y="43"/>
                    <a:pt x="9104" y="0"/>
                    <a:pt x="8960" y="36"/>
                  </a:cubicBezTo>
                  <a:cubicBezTo>
                    <a:pt x="8816" y="72"/>
                    <a:pt x="8704" y="182"/>
                    <a:pt x="8664" y="325"/>
                  </a:cubicBezTo>
                  <a:cubicBezTo>
                    <a:pt x="8623" y="467"/>
                    <a:pt x="8664" y="620"/>
                    <a:pt x="8769" y="725"/>
                  </a:cubicBezTo>
                  <a:cubicBezTo>
                    <a:pt x="9770" y="1751"/>
                    <a:pt x="9757" y="3393"/>
                    <a:pt x="8740" y="4404"/>
                  </a:cubicBezTo>
                  <a:cubicBezTo>
                    <a:pt x="8579" y="4565"/>
                    <a:pt x="8577" y="4826"/>
                    <a:pt x="8739" y="4986"/>
                  </a:cubicBezTo>
                  <a:cubicBezTo>
                    <a:pt x="8898" y="5147"/>
                    <a:pt x="9160" y="5148"/>
                    <a:pt x="9321" y="4987"/>
                  </a:cubicBezTo>
                  <a:cubicBezTo>
                    <a:pt x="10657" y="3660"/>
                    <a:pt x="10674" y="1501"/>
                    <a:pt x="9357" y="151"/>
                  </a:cubicBezTo>
                  <a:close/>
                  <a:moveTo>
                    <a:pt x="3415" y="4136"/>
                  </a:moveTo>
                  <a:cubicBezTo>
                    <a:pt x="3575" y="3975"/>
                    <a:pt x="3574" y="3713"/>
                    <a:pt x="3412" y="3555"/>
                  </a:cubicBezTo>
                  <a:cubicBezTo>
                    <a:pt x="2865" y="3013"/>
                    <a:pt x="2854" y="2132"/>
                    <a:pt x="3387" y="1576"/>
                  </a:cubicBezTo>
                  <a:cubicBezTo>
                    <a:pt x="3545" y="1412"/>
                    <a:pt x="3540" y="1151"/>
                    <a:pt x="3376" y="995"/>
                  </a:cubicBezTo>
                  <a:cubicBezTo>
                    <a:pt x="3212" y="837"/>
                    <a:pt x="2951" y="842"/>
                    <a:pt x="2795" y="1006"/>
                  </a:cubicBezTo>
                  <a:cubicBezTo>
                    <a:pt x="1950" y="1886"/>
                    <a:pt x="1969" y="3281"/>
                    <a:pt x="2835" y="4138"/>
                  </a:cubicBezTo>
                  <a:cubicBezTo>
                    <a:pt x="2994" y="4298"/>
                    <a:pt x="3255" y="4297"/>
                    <a:pt x="3415" y="4136"/>
                  </a:cubicBezTo>
                  <a:close/>
                  <a:moveTo>
                    <a:pt x="5940" y="3511"/>
                  </a:moveTo>
                  <a:cubicBezTo>
                    <a:pt x="6341" y="3243"/>
                    <a:pt x="6520" y="2745"/>
                    <a:pt x="6381" y="2283"/>
                  </a:cubicBezTo>
                  <a:cubicBezTo>
                    <a:pt x="6242" y="1822"/>
                    <a:pt x="5818" y="1505"/>
                    <a:pt x="5336" y="1502"/>
                  </a:cubicBezTo>
                  <a:cubicBezTo>
                    <a:pt x="4853" y="1500"/>
                    <a:pt x="4426" y="1812"/>
                    <a:pt x="4282" y="2272"/>
                  </a:cubicBezTo>
                  <a:cubicBezTo>
                    <a:pt x="4138" y="2732"/>
                    <a:pt x="4312" y="3232"/>
                    <a:pt x="4711" y="3505"/>
                  </a:cubicBezTo>
                  <a:lnTo>
                    <a:pt x="2864" y="8581"/>
                  </a:lnTo>
                  <a:cubicBezTo>
                    <a:pt x="2786" y="8795"/>
                    <a:pt x="2896" y="9030"/>
                    <a:pt x="3110" y="9108"/>
                  </a:cubicBezTo>
                  <a:cubicBezTo>
                    <a:pt x="3324" y="9186"/>
                    <a:pt x="3559" y="9075"/>
                    <a:pt x="3637" y="8862"/>
                  </a:cubicBezTo>
                  <a:lnTo>
                    <a:pt x="4029" y="7788"/>
                  </a:lnTo>
                  <a:lnTo>
                    <a:pt x="6621" y="7788"/>
                  </a:lnTo>
                  <a:lnTo>
                    <a:pt x="7021" y="8888"/>
                  </a:lnTo>
                  <a:cubicBezTo>
                    <a:pt x="7092" y="9081"/>
                    <a:pt x="7305" y="9181"/>
                    <a:pt x="7497" y="9111"/>
                  </a:cubicBezTo>
                  <a:lnTo>
                    <a:pt x="7572" y="9083"/>
                  </a:lnTo>
                  <a:cubicBezTo>
                    <a:pt x="7765" y="9012"/>
                    <a:pt x="7865" y="8799"/>
                    <a:pt x="7795" y="8607"/>
                  </a:cubicBezTo>
                  <a:lnTo>
                    <a:pt x="5940" y="3511"/>
                  </a:lnTo>
                  <a:close/>
                  <a:moveTo>
                    <a:pt x="5324" y="4226"/>
                  </a:moveTo>
                  <a:lnTo>
                    <a:pt x="5821" y="5593"/>
                  </a:lnTo>
                  <a:lnTo>
                    <a:pt x="4826" y="5593"/>
                  </a:lnTo>
                  <a:lnTo>
                    <a:pt x="5324" y="4226"/>
                  </a:lnTo>
                  <a:close/>
                  <a:moveTo>
                    <a:pt x="4293" y="7056"/>
                  </a:moveTo>
                  <a:lnTo>
                    <a:pt x="4560" y="6325"/>
                  </a:lnTo>
                  <a:lnTo>
                    <a:pt x="6087" y="6325"/>
                  </a:lnTo>
                  <a:lnTo>
                    <a:pt x="6353" y="7056"/>
                  </a:lnTo>
                  <a:lnTo>
                    <a:pt x="4293" y="7056"/>
                  </a:lnTo>
                  <a:close/>
                  <a:moveTo>
                    <a:pt x="4293" y="7056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76" name="iconfont-11253-5321794"/>
            <p:cNvSpPr>
              <a:spLocks noChangeAspect="1"/>
            </p:cNvSpPr>
            <p:nvPr/>
          </p:nvSpPr>
          <p:spPr bwMode="auto">
            <a:xfrm>
              <a:off x="6644" y="6700"/>
              <a:ext cx="549" cy="472"/>
            </a:xfrm>
            <a:custGeom>
              <a:avLst/>
              <a:gdLst>
                <a:gd name="T0" fmla="*/ 1165 w 10674"/>
                <a:gd name="T1" fmla="*/ 2551 h 9186"/>
                <a:gd name="T2" fmla="*/ 1907 w 10674"/>
                <a:gd name="T3" fmla="*/ 725 h 9186"/>
                <a:gd name="T4" fmla="*/ 2012 w 10674"/>
                <a:gd name="T5" fmla="*/ 325 h 9186"/>
                <a:gd name="T6" fmla="*/ 1716 w 10674"/>
                <a:gd name="T7" fmla="*/ 36 h 9186"/>
                <a:gd name="T8" fmla="*/ 1319 w 10674"/>
                <a:gd name="T9" fmla="*/ 151 h 9186"/>
                <a:gd name="T10" fmla="*/ 1356 w 10674"/>
                <a:gd name="T11" fmla="*/ 4990 h 9186"/>
                <a:gd name="T12" fmla="*/ 1937 w 10674"/>
                <a:gd name="T13" fmla="*/ 4988 h 9186"/>
                <a:gd name="T14" fmla="*/ 1936 w 10674"/>
                <a:gd name="T15" fmla="*/ 4406 h 9186"/>
                <a:gd name="T16" fmla="*/ 1165 w 10674"/>
                <a:gd name="T17" fmla="*/ 2551 h 9186"/>
                <a:gd name="T18" fmla="*/ 7301 w 10674"/>
                <a:gd name="T19" fmla="*/ 993 h 9186"/>
                <a:gd name="T20" fmla="*/ 7290 w 10674"/>
                <a:gd name="T21" fmla="*/ 1574 h 9186"/>
                <a:gd name="T22" fmla="*/ 7265 w 10674"/>
                <a:gd name="T23" fmla="*/ 3553 h 9186"/>
                <a:gd name="T24" fmla="*/ 7150 w 10674"/>
                <a:gd name="T25" fmla="*/ 3953 h 9186"/>
                <a:gd name="T26" fmla="*/ 7442 w 10674"/>
                <a:gd name="T27" fmla="*/ 4250 h 9186"/>
                <a:gd name="T28" fmla="*/ 7844 w 10674"/>
                <a:gd name="T29" fmla="*/ 4138 h 9186"/>
                <a:gd name="T30" fmla="*/ 7884 w 10674"/>
                <a:gd name="T31" fmla="*/ 1006 h 9186"/>
                <a:gd name="T32" fmla="*/ 7595 w 10674"/>
                <a:gd name="T33" fmla="*/ 880 h 9186"/>
                <a:gd name="T34" fmla="*/ 7301 w 10674"/>
                <a:gd name="T35" fmla="*/ 993 h 9186"/>
                <a:gd name="T36" fmla="*/ 7301 w 10674"/>
                <a:gd name="T37" fmla="*/ 993 h 9186"/>
                <a:gd name="T38" fmla="*/ 9357 w 10674"/>
                <a:gd name="T39" fmla="*/ 151 h 9186"/>
                <a:gd name="T40" fmla="*/ 8960 w 10674"/>
                <a:gd name="T41" fmla="*/ 36 h 9186"/>
                <a:gd name="T42" fmla="*/ 8664 w 10674"/>
                <a:gd name="T43" fmla="*/ 325 h 9186"/>
                <a:gd name="T44" fmla="*/ 8769 w 10674"/>
                <a:gd name="T45" fmla="*/ 725 h 9186"/>
                <a:gd name="T46" fmla="*/ 8740 w 10674"/>
                <a:gd name="T47" fmla="*/ 4404 h 9186"/>
                <a:gd name="T48" fmla="*/ 8739 w 10674"/>
                <a:gd name="T49" fmla="*/ 4986 h 9186"/>
                <a:gd name="T50" fmla="*/ 9321 w 10674"/>
                <a:gd name="T51" fmla="*/ 4987 h 9186"/>
                <a:gd name="T52" fmla="*/ 9357 w 10674"/>
                <a:gd name="T53" fmla="*/ 151 h 9186"/>
                <a:gd name="T54" fmla="*/ 3415 w 10674"/>
                <a:gd name="T55" fmla="*/ 4136 h 9186"/>
                <a:gd name="T56" fmla="*/ 3412 w 10674"/>
                <a:gd name="T57" fmla="*/ 3555 h 9186"/>
                <a:gd name="T58" fmla="*/ 3387 w 10674"/>
                <a:gd name="T59" fmla="*/ 1576 h 9186"/>
                <a:gd name="T60" fmla="*/ 3376 w 10674"/>
                <a:gd name="T61" fmla="*/ 995 h 9186"/>
                <a:gd name="T62" fmla="*/ 2795 w 10674"/>
                <a:gd name="T63" fmla="*/ 1006 h 9186"/>
                <a:gd name="T64" fmla="*/ 2835 w 10674"/>
                <a:gd name="T65" fmla="*/ 4138 h 9186"/>
                <a:gd name="T66" fmla="*/ 3415 w 10674"/>
                <a:gd name="T67" fmla="*/ 4136 h 9186"/>
                <a:gd name="T68" fmla="*/ 5940 w 10674"/>
                <a:gd name="T69" fmla="*/ 3511 h 9186"/>
                <a:gd name="T70" fmla="*/ 6381 w 10674"/>
                <a:gd name="T71" fmla="*/ 2283 h 9186"/>
                <a:gd name="T72" fmla="*/ 5336 w 10674"/>
                <a:gd name="T73" fmla="*/ 1502 h 9186"/>
                <a:gd name="T74" fmla="*/ 4282 w 10674"/>
                <a:gd name="T75" fmla="*/ 2272 h 9186"/>
                <a:gd name="T76" fmla="*/ 4711 w 10674"/>
                <a:gd name="T77" fmla="*/ 3505 h 9186"/>
                <a:gd name="T78" fmla="*/ 2864 w 10674"/>
                <a:gd name="T79" fmla="*/ 8581 h 9186"/>
                <a:gd name="T80" fmla="*/ 3110 w 10674"/>
                <a:gd name="T81" fmla="*/ 9108 h 9186"/>
                <a:gd name="T82" fmla="*/ 3637 w 10674"/>
                <a:gd name="T83" fmla="*/ 8862 h 9186"/>
                <a:gd name="T84" fmla="*/ 4029 w 10674"/>
                <a:gd name="T85" fmla="*/ 7788 h 9186"/>
                <a:gd name="T86" fmla="*/ 6621 w 10674"/>
                <a:gd name="T87" fmla="*/ 7788 h 9186"/>
                <a:gd name="T88" fmla="*/ 7021 w 10674"/>
                <a:gd name="T89" fmla="*/ 8888 h 9186"/>
                <a:gd name="T90" fmla="*/ 7497 w 10674"/>
                <a:gd name="T91" fmla="*/ 9111 h 9186"/>
                <a:gd name="T92" fmla="*/ 7572 w 10674"/>
                <a:gd name="T93" fmla="*/ 9083 h 9186"/>
                <a:gd name="T94" fmla="*/ 7795 w 10674"/>
                <a:gd name="T95" fmla="*/ 8607 h 9186"/>
                <a:gd name="T96" fmla="*/ 5940 w 10674"/>
                <a:gd name="T97" fmla="*/ 3511 h 9186"/>
                <a:gd name="T98" fmla="*/ 5324 w 10674"/>
                <a:gd name="T99" fmla="*/ 4226 h 9186"/>
                <a:gd name="T100" fmla="*/ 5821 w 10674"/>
                <a:gd name="T101" fmla="*/ 5593 h 9186"/>
                <a:gd name="T102" fmla="*/ 4826 w 10674"/>
                <a:gd name="T103" fmla="*/ 5593 h 9186"/>
                <a:gd name="T104" fmla="*/ 5324 w 10674"/>
                <a:gd name="T105" fmla="*/ 4226 h 9186"/>
                <a:gd name="T106" fmla="*/ 4293 w 10674"/>
                <a:gd name="T107" fmla="*/ 7056 h 9186"/>
                <a:gd name="T108" fmla="*/ 4560 w 10674"/>
                <a:gd name="T109" fmla="*/ 6325 h 9186"/>
                <a:gd name="T110" fmla="*/ 6087 w 10674"/>
                <a:gd name="T111" fmla="*/ 6325 h 9186"/>
                <a:gd name="T112" fmla="*/ 6353 w 10674"/>
                <a:gd name="T113" fmla="*/ 7056 h 9186"/>
                <a:gd name="T114" fmla="*/ 4293 w 10674"/>
                <a:gd name="T115" fmla="*/ 7056 h 9186"/>
                <a:gd name="T116" fmla="*/ 4293 w 10674"/>
                <a:gd name="T117" fmla="*/ 7056 h 9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74" h="9186">
                  <a:moveTo>
                    <a:pt x="1165" y="2551"/>
                  </a:moveTo>
                  <a:cubicBezTo>
                    <a:pt x="1164" y="1868"/>
                    <a:pt x="1430" y="1212"/>
                    <a:pt x="1907" y="725"/>
                  </a:cubicBezTo>
                  <a:cubicBezTo>
                    <a:pt x="2012" y="620"/>
                    <a:pt x="2052" y="467"/>
                    <a:pt x="2012" y="325"/>
                  </a:cubicBezTo>
                  <a:cubicBezTo>
                    <a:pt x="1972" y="182"/>
                    <a:pt x="1860" y="72"/>
                    <a:pt x="1716" y="36"/>
                  </a:cubicBezTo>
                  <a:cubicBezTo>
                    <a:pt x="1572" y="0"/>
                    <a:pt x="1421" y="43"/>
                    <a:pt x="1319" y="151"/>
                  </a:cubicBezTo>
                  <a:cubicBezTo>
                    <a:pt x="0" y="1501"/>
                    <a:pt x="17" y="3661"/>
                    <a:pt x="1356" y="4990"/>
                  </a:cubicBezTo>
                  <a:cubicBezTo>
                    <a:pt x="1517" y="5150"/>
                    <a:pt x="1777" y="5150"/>
                    <a:pt x="1937" y="4988"/>
                  </a:cubicBezTo>
                  <a:cubicBezTo>
                    <a:pt x="2097" y="4827"/>
                    <a:pt x="2097" y="4567"/>
                    <a:pt x="1936" y="4406"/>
                  </a:cubicBezTo>
                  <a:cubicBezTo>
                    <a:pt x="1441" y="3916"/>
                    <a:pt x="1164" y="3248"/>
                    <a:pt x="1165" y="2551"/>
                  </a:cubicBezTo>
                  <a:close/>
                  <a:moveTo>
                    <a:pt x="7301" y="993"/>
                  </a:moveTo>
                  <a:cubicBezTo>
                    <a:pt x="7137" y="1151"/>
                    <a:pt x="7132" y="1411"/>
                    <a:pt x="7290" y="1574"/>
                  </a:cubicBezTo>
                  <a:cubicBezTo>
                    <a:pt x="7824" y="2131"/>
                    <a:pt x="7812" y="3011"/>
                    <a:pt x="7265" y="3553"/>
                  </a:cubicBezTo>
                  <a:cubicBezTo>
                    <a:pt x="7157" y="3656"/>
                    <a:pt x="7112" y="3810"/>
                    <a:pt x="7150" y="3953"/>
                  </a:cubicBezTo>
                  <a:cubicBezTo>
                    <a:pt x="7186" y="4097"/>
                    <a:pt x="7298" y="4211"/>
                    <a:pt x="7442" y="4250"/>
                  </a:cubicBezTo>
                  <a:cubicBezTo>
                    <a:pt x="7586" y="4288"/>
                    <a:pt x="7740" y="4246"/>
                    <a:pt x="7844" y="4138"/>
                  </a:cubicBezTo>
                  <a:cubicBezTo>
                    <a:pt x="8710" y="3281"/>
                    <a:pt x="8728" y="1886"/>
                    <a:pt x="7884" y="1006"/>
                  </a:cubicBezTo>
                  <a:cubicBezTo>
                    <a:pt x="7809" y="927"/>
                    <a:pt x="7705" y="882"/>
                    <a:pt x="7595" y="880"/>
                  </a:cubicBezTo>
                  <a:cubicBezTo>
                    <a:pt x="7486" y="877"/>
                    <a:pt x="7380" y="918"/>
                    <a:pt x="7301" y="993"/>
                  </a:cubicBezTo>
                  <a:close/>
                  <a:moveTo>
                    <a:pt x="7301" y="993"/>
                  </a:moveTo>
                  <a:close/>
                  <a:moveTo>
                    <a:pt x="9357" y="151"/>
                  </a:moveTo>
                  <a:cubicBezTo>
                    <a:pt x="9255" y="43"/>
                    <a:pt x="9104" y="0"/>
                    <a:pt x="8960" y="36"/>
                  </a:cubicBezTo>
                  <a:cubicBezTo>
                    <a:pt x="8816" y="72"/>
                    <a:pt x="8704" y="182"/>
                    <a:pt x="8664" y="325"/>
                  </a:cubicBezTo>
                  <a:cubicBezTo>
                    <a:pt x="8623" y="467"/>
                    <a:pt x="8664" y="620"/>
                    <a:pt x="8769" y="725"/>
                  </a:cubicBezTo>
                  <a:cubicBezTo>
                    <a:pt x="9770" y="1751"/>
                    <a:pt x="9757" y="3393"/>
                    <a:pt x="8740" y="4404"/>
                  </a:cubicBezTo>
                  <a:cubicBezTo>
                    <a:pt x="8579" y="4565"/>
                    <a:pt x="8577" y="4826"/>
                    <a:pt x="8739" y="4986"/>
                  </a:cubicBezTo>
                  <a:cubicBezTo>
                    <a:pt x="8898" y="5147"/>
                    <a:pt x="9160" y="5148"/>
                    <a:pt x="9321" y="4987"/>
                  </a:cubicBezTo>
                  <a:cubicBezTo>
                    <a:pt x="10657" y="3660"/>
                    <a:pt x="10674" y="1501"/>
                    <a:pt x="9357" y="151"/>
                  </a:cubicBezTo>
                  <a:close/>
                  <a:moveTo>
                    <a:pt x="3415" y="4136"/>
                  </a:moveTo>
                  <a:cubicBezTo>
                    <a:pt x="3575" y="3975"/>
                    <a:pt x="3574" y="3713"/>
                    <a:pt x="3412" y="3555"/>
                  </a:cubicBezTo>
                  <a:cubicBezTo>
                    <a:pt x="2865" y="3013"/>
                    <a:pt x="2854" y="2132"/>
                    <a:pt x="3387" y="1576"/>
                  </a:cubicBezTo>
                  <a:cubicBezTo>
                    <a:pt x="3545" y="1412"/>
                    <a:pt x="3540" y="1151"/>
                    <a:pt x="3376" y="995"/>
                  </a:cubicBezTo>
                  <a:cubicBezTo>
                    <a:pt x="3212" y="837"/>
                    <a:pt x="2951" y="842"/>
                    <a:pt x="2795" y="1006"/>
                  </a:cubicBezTo>
                  <a:cubicBezTo>
                    <a:pt x="1950" y="1886"/>
                    <a:pt x="1969" y="3281"/>
                    <a:pt x="2835" y="4138"/>
                  </a:cubicBezTo>
                  <a:cubicBezTo>
                    <a:pt x="2994" y="4298"/>
                    <a:pt x="3255" y="4297"/>
                    <a:pt x="3415" y="4136"/>
                  </a:cubicBezTo>
                  <a:close/>
                  <a:moveTo>
                    <a:pt x="5940" y="3511"/>
                  </a:moveTo>
                  <a:cubicBezTo>
                    <a:pt x="6341" y="3243"/>
                    <a:pt x="6520" y="2745"/>
                    <a:pt x="6381" y="2283"/>
                  </a:cubicBezTo>
                  <a:cubicBezTo>
                    <a:pt x="6242" y="1822"/>
                    <a:pt x="5818" y="1505"/>
                    <a:pt x="5336" y="1502"/>
                  </a:cubicBezTo>
                  <a:cubicBezTo>
                    <a:pt x="4853" y="1500"/>
                    <a:pt x="4426" y="1812"/>
                    <a:pt x="4282" y="2272"/>
                  </a:cubicBezTo>
                  <a:cubicBezTo>
                    <a:pt x="4138" y="2732"/>
                    <a:pt x="4312" y="3232"/>
                    <a:pt x="4711" y="3505"/>
                  </a:cubicBezTo>
                  <a:lnTo>
                    <a:pt x="2864" y="8581"/>
                  </a:lnTo>
                  <a:cubicBezTo>
                    <a:pt x="2786" y="8795"/>
                    <a:pt x="2896" y="9030"/>
                    <a:pt x="3110" y="9108"/>
                  </a:cubicBezTo>
                  <a:cubicBezTo>
                    <a:pt x="3324" y="9186"/>
                    <a:pt x="3559" y="9075"/>
                    <a:pt x="3637" y="8862"/>
                  </a:cubicBezTo>
                  <a:lnTo>
                    <a:pt x="4029" y="7788"/>
                  </a:lnTo>
                  <a:lnTo>
                    <a:pt x="6621" y="7788"/>
                  </a:lnTo>
                  <a:lnTo>
                    <a:pt x="7021" y="8888"/>
                  </a:lnTo>
                  <a:cubicBezTo>
                    <a:pt x="7092" y="9081"/>
                    <a:pt x="7305" y="9181"/>
                    <a:pt x="7497" y="9111"/>
                  </a:cubicBezTo>
                  <a:lnTo>
                    <a:pt x="7572" y="9083"/>
                  </a:lnTo>
                  <a:cubicBezTo>
                    <a:pt x="7765" y="9012"/>
                    <a:pt x="7865" y="8799"/>
                    <a:pt x="7795" y="8607"/>
                  </a:cubicBezTo>
                  <a:lnTo>
                    <a:pt x="5940" y="3511"/>
                  </a:lnTo>
                  <a:close/>
                  <a:moveTo>
                    <a:pt x="5324" y="4226"/>
                  </a:moveTo>
                  <a:lnTo>
                    <a:pt x="5821" y="5593"/>
                  </a:lnTo>
                  <a:lnTo>
                    <a:pt x="4826" y="5593"/>
                  </a:lnTo>
                  <a:lnTo>
                    <a:pt x="5324" y="4226"/>
                  </a:lnTo>
                  <a:close/>
                  <a:moveTo>
                    <a:pt x="4293" y="7056"/>
                  </a:moveTo>
                  <a:lnTo>
                    <a:pt x="4560" y="6325"/>
                  </a:lnTo>
                  <a:lnTo>
                    <a:pt x="6087" y="6325"/>
                  </a:lnTo>
                  <a:lnTo>
                    <a:pt x="6353" y="7056"/>
                  </a:lnTo>
                  <a:lnTo>
                    <a:pt x="4293" y="7056"/>
                  </a:lnTo>
                  <a:close/>
                  <a:moveTo>
                    <a:pt x="4293" y="7056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77" name="iconfont-11253-5321794"/>
            <p:cNvSpPr>
              <a:spLocks noChangeAspect="1"/>
            </p:cNvSpPr>
            <p:nvPr/>
          </p:nvSpPr>
          <p:spPr bwMode="auto">
            <a:xfrm>
              <a:off x="7244" y="6700"/>
              <a:ext cx="549" cy="472"/>
            </a:xfrm>
            <a:custGeom>
              <a:avLst/>
              <a:gdLst>
                <a:gd name="T0" fmla="*/ 1165 w 10674"/>
                <a:gd name="T1" fmla="*/ 2551 h 9186"/>
                <a:gd name="T2" fmla="*/ 1907 w 10674"/>
                <a:gd name="T3" fmla="*/ 725 h 9186"/>
                <a:gd name="T4" fmla="*/ 2012 w 10674"/>
                <a:gd name="T5" fmla="*/ 325 h 9186"/>
                <a:gd name="T6" fmla="*/ 1716 w 10674"/>
                <a:gd name="T7" fmla="*/ 36 h 9186"/>
                <a:gd name="T8" fmla="*/ 1319 w 10674"/>
                <a:gd name="T9" fmla="*/ 151 h 9186"/>
                <a:gd name="T10" fmla="*/ 1356 w 10674"/>
                <a:gd name="T11" fmla="*/ 4990 h 9186"/>
                <a:gd name="T12" fmla="*/ 1937 w 10674"/>
                <a:gd name="T13" fmla="*/ 4988 h 9186"/>
                <a:gd name="T14" fmla="*/ 1936 w 10674"/>
                <a:gd name="T15" fmla="*/ 4406 h 9186"/>
                <a:gd name="T16" fmla="*/ 1165 w 10674"/>
                <a:gd name="T17" fmla="*/ 2551 h 9186"/>
                <a:gd name="T18" fmla="*/ 7301 w 10674"/>
                <a:gd name="T19" fmla="*/ 993 h 9186"/>
                <a:gd name="T20" fmla="*/ 7290 w 10674"/>
                <a:gd name="T21" fmla="*/ 1574 h 9186"/>
                <a:gd name="T22" fmla="*/ 7265 w 10674"/>
                <a:gd name="T23" fmla="*/ 3553 h 9186"/>
                <a:gd name="T24" fmla="*/ 7150 w 10674"/>
                <a:gd name="T25" fmla="*/ 3953 h 9186"/>
                <a:gd name="T26" fmla="*/ 7442 w 10674"/>
                <a:gd name="T27" fmla="*/ 4250 h 9186"/>
                <a:gd name="T28" fmla="*/ 7844 w 10674"/>
                <a:gd name="T29" fmla="*/ 4138 h 9186"/>
                <a:gd name="T30" fmla="*/ 7884 w 10674"/>
                <a:gd name="T31" fmla="*/ 1006 h 9186"/>
                <a:gd name="T32" fmla="*/ 7595 w 10674"/>
                <a:gd name="T33" fmla="*/ 880 h 9186"/>
                <a:gd name="T34" fmla="*/ 7301 w 10674"/>
                <a:gd name="T35" fmla="*/ 993 h 9186"/>
                <a:gd name="T36" fmla="*/ 7301 w 10674"/>
                <a:gd name="T37" fmla="*/ 993 h 9186"/>
                <a:gd name="T38" fmla="*/ 9357 w 10674"/>
                <a:gd name="T39" fmla="*/ 151 h 9186"/>
                <a:gd name="T40" fmla="*/ 8960 w 10674"/>
                <a:gd name="T41" fmla="*/ 36 h 9186"/>
                <a:gd name="T42" fmla="*/ 8664 w 10674"/>
                <a:gd name="T43" fmla="*/ 325 h 9186"/>
                <a:gd name="T44" fmla="*/ 8769 w 10674"/>
                <a:gd name="T45" fmla="*/ 725 h 9186"/>
                <a:gd name="T46" fmla="*/ 8740 w 10674"/>
                <a:gd name="T47" fmla="*/ 4404 h 9186"/>
                <a:gd name="T48" fmla="*/ 8739 w 10674"/>
                <a:gd name="T49" fmla="*/ 4986 h 9186"/>
                <a:gd name="T50" fmla="*/ 9321 w 10674"/>
                <a:gd name="T51" fmla="*/ 4987 h 9186"/>
                <a:gd name="T52" fmla="*/ 9357 w 10674"/>
                <a:gd name="T53" fmla="*/ 151 h 9186"/>
                <a:gd name="T54" fmla="*/ 3415 w 10674"/>
                <a:gd name="T55" fmla="*/ 4136 h 9186"/>
                <a:gd name="T56" fmla="*/ 3412 w 10674"/>
                <a:gd name="T57" fmla="*/ 3555 h 9186"/>
                <a:gd name="T58" fmla="*/ 3387 w 10674"/>
                <a:gd name="T59" fmla="*/ 1576 h 9186"/>
                <a:gd name="T60" fmla="*/ 3376 w 10674"/>
                <a:gd name="T61" fmla="*/ 995 h 9186"/>
                <a:gd name="T62" fmla="*/ 2795 w 10674"/>
                <a:gd name="T63" fmla="*/ 1006 h 9186"/>
                <a:gd name="T64" fmla="*/ 2835 w 10674"/>
                <a:gd name="T65" fmla="*/ 4138 h 9186"/>
                <a:gd name="T66" fmla="*/ 3415 w 10674"/>
                <a:gd name="T67" fmla="*/ 4136 h 9186"/>
                <a:gd name="T68" fmla="*/ 5940 w 10674"/>
                <a:gd name="T69" fmla="*/ 3511 h 9186"/>
                <a:gd name="T70" fmla="*/ 6381 w 10674"/>
                <a:gd name="T71" fmla="*/ 2283 h 9186"/>
                <a:gd name="T72" fmla="*/ 5336 w 10674"/>
                <a:gd name="T73" fmla="*/ 1502 h 9186"/>
                <a:gd name="T74" fmla="*/ 4282 w 10674"/>
                <a:gd name="T75" fmla="*/ 2272 h 9186"/>
                <a:gd name="T76" fmla="*/ 4711 w 10674"/>
                <a:gd name="T77" fmla="*/ 3505 h 9186"/>
                <a:gd name="T78" fmla="*/ 2864 w 10674"/>
                <a:gd name="T79" fmla="*/ 8581 h 9186"/>
                <a:gd name="T80" fmla="*/ 3110 w 10674"/>
                <a:gd name="T81" fmla="*/ 9108 h 9186"/>
                <a:gd name="T82" fmla="*/ 3637 w 10674"/>
                <a:gd name="T83" fmla="*/ 8862 h 9186"/>
                <a:gd name="T84" fmla="*/ 4029 w 10674"/>
                <a:gd name="T85" fmla="*/ 7788 h 9186"/>
                <a:gd name="T86" fmla="*/ 6621 w 10674"/>
                <a:gd name="T87" fmla="*/ 7788 h 9186"/>
                <a:gd name="T88" fmla="*/ 7021 w 10674"/>
                <a:gd name="T89" fmla="*/ 8888 h 9186"/>
                <a:gd name="T90" fmla="*/ 7497 w 10674"/>
                <a:gd name="T91" fmla="*/ 9111 h 9186"/>
                <a:gd name="T92" fmla="*/ 7572 w 10674"/>
                <a:gd name="T93" fmla="*/ 9083 h 9186"/>
                <a:gd name="T94" fmla="*/ 7795 w 10674"/>
                <a:gd name="T95" fmla="*/ 8607 h 9186"/>
                <a:gd name="T96" fmla="*/ 5940 w 10674"/>
                <a:gd name="T97" fmla="*/ 3511 h 9186"/>
                <a:gd name="T98" fmla="*/ 5324 w 10674"/>
                <a:gd name="T99" fmla="*/ 4226 h 9186"/>
                <a:gd name="T100" fmla="*/ 5821 w 10674"/>
                <a:gd name="T101" fmla="*/ 5593 h 9186"/>
                <a:gd name="T102" fmla="*/ 4826 w 10674"/>
                <a:gd name="T103" fmla="*/ 5593 h 9186"/>
                <a:gd name="T104" fmla="*/ 5324 w 10674"/>
                <a:gd name="T105" fmla="*/ 4226 h 9186"/>
                <a:gd name="T106" fmla="*/ 4293 w 10674"/>
                <a:gd name="T107" fmla="*/ 7056 h 9186"/>
                <a:gd name="T108" fmla="*/ 4560 w 10674"/>
                <a:gd name="T109" fmla="*/ 6325 h 9186"/>
                <a:gd name="T110" fmla="*/ 6087 w 10674"/>
                <a:gd name="T111" fmla="*/ 6325 h 9186"/>
                <a:gd name="T112" fmla="*/ 6353 w 10674"/>
                <a:gd name="T113" fmla="*/ 7056 h 9186"/>
                <a:gd name="T114" fmla="*/ 4293 w 10674"/>
                <a:gd name="T115" fmla="*/ 7056 h 9186"/>
                <a:gd name="T116" fmla="*/ 4293 w 10674"/>
                <a:gd name="T117" fmla="*/ 7056 h 9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74" h="9186">
                  <a:moveTo>
                    <a:pt x="1165" y="2551"/>
                  </a:moveTo>
                  <a:cubicBezTo>
                    <a:pt x="1164" y="1868"/>
                    <a:pt x="1430" y="1212"/>
                    <a:pt x="1907" y="725"/>
                  </a:cubicBezTo>
                  <a:cubicBezTo>
                    <a:pt x="2012" y="620"/>
                    <a:pt x="2052" y="467"/>
                    <a:pt x="2012" y="325"/>
                  </a:cubicBezTo>
                  <a:cubicBezTo>
                    <a:pt x="1972" y="182"/>
                    <a:pt x="1860" y="72"/>
                    <a:pt x="1716" y="36"/>
                  </a:cubicBezTo>
                  <a:cubicBezTo>
                    <a:pt x="1572" y="0"/>
                    <a:pt x="1421" y="43"/>
                    <a:pt x="1319" y="151"/>
                  </a:cubicBezTo>
                  <a:cubicBezTo>
                    <a:pt x="0" y="1501"/>
                    <a:pt x="17" y="3661"/>
                    <a:pt x="1356" y="4990"/>
                  </a:cubicBezTo>
                  <a:cubicBezTo>
                    <a:pt x="1517" y="5150"/>
                    <a:pt x="1777" y="5150"/>
                    <a:pt x="1937" y="4988"/>
                  </a:cubicBezTo>
                  <a:cubicBezTo>
                    <a:pt x="2097" y="4827"/>
                    <a:pt x="2097" y="4567"/>
                    <a:pt x="1936" y="4406"/>
                  </a:cubicBezTo>
                  <a:cubicBezTo>
                    <a:pt x="1441" y="3916"/>
                    <a:pt x="1164" y="3248"/>
                    <a:pt x="1165" y="2551"/>
                  </a:cubicBezTo>
                  <a:close/>
                  <a:moveTo>
                    <a:pt x="7301" y="993"/>
                  </a:moveTo>
                  <a:cubicBezTo>
                    <a:pt x="7137" y="1151"/>
                    <a:pt x="7132" y="1411"/>
                    <a:pt x="7290" y="1574"/>
                  </a:cubicBezTo>
                  <a:cubicBezTo>
                    <a:pt x="7824" y="2131"/>
                    <a:pt x="7812" y="3011"/>
                    <a:pt x="7265" y="3553"/>
                  </a:cubicBezTo>
                  <a:cubicBezTo>
                    <a:pt x="7157" y="3656"/>
                    <a:pt x="7112" y="3810"/>
                    <a:pt x="7150" y="3953"/>
                  </a:cubicBezTo>
                  <a:cubicBezTo>
                    <a:pt x="7186" y="4097"/>
                    <a:pt x="7298" y="4211"/>
                    <a:pt x="7442" y="4250"/>
                  </a:cubicBezTo>
                  <a:cubicBezTo>
                    <a:pt x="7586" y="4288"/>
                    <a:pt x="7740" y="4246"/>
                    <a:pt x="7844" y="4138"/>
                  </a:cubicBezTo>
                  <a:cubicBezTo>
                    <a:pt x="8710" y="3281"/>
                    <a:pt x="8728" y="1886"/>
                    <a:pt x="7884" y="1006"/>
                  </a:cubicBezTo>
                  <a:cubicBezTo>
                    <a:pt x="7809" y="927"/>
                    <a:pt x="7705" y="882"/>
                    <a:pt x="7595" y="880"/>
                  </a:cubicBezTo>
                  <a:cubicBezTo>
                    <a:pt x="7486" y="877"/>
                    <a:pt x="7380" y="918"/>
                    <a:pt x="7301" y="993"/>
                  </a:cubicBezTo>
                  <a:close/>
                  <a:moveTo>
                    <a:pt x="7301" y="993"/>
                  </a:moveTo>
                  <a:close/>
                  <a:moveTo>
                    <a:pt x="9357" y="151"/>
                  </a:moveTo>
                  <a:cubicBezTo>
                    <a:pt x="9255" y="43"/>
                    <a:pt x="9104" y="0"/>
                    <a:pt x="8960" y="36"/>
                  </a:cubicBezTo>
                  <a:cubicBezTo>
                    <a:pt x="8816" y="72"/>
                    <a:pt x="8704" y="182"/>
                    <a:pt x="8664" y="325"/>
                  </a:cubicBezTo>
                  <a:cubicBezTo>
                    <a:pt x="8623" y="467"/>
                    <a:pt x="8664" y="620"/>
                    <a:pt x="8769" y="725"/>
                  </a:cubicBezTo>
                  <a:cubicBezTo>
                    <a:pt x="9770" y="1751"/>
                    <a:pt x="9757" y="3393"/>
                    <a:pt x="8740" y="4404"/>
                  </a:cubicBezTo>
                  <a:cubicBezTo>
                    <a:pt x="8579" y="4565"/>
                    <a:pt x="8577" y="4826"/>
                    <a:pt x="8739" y="4986"/>
                  </a:cubicBezTo>
                  <a:cubicBezTo>
                    <a:pt x="8898" y="5147"/>
                    <a:pt x="9160" y="5148"/>
                    <a:pt x="9321" y="4987"/>
                  </a:cubicBezTo>
                  <a:cubicBezTo>
                    <a:pt x="10657" y="3660"/>
                    <a:pt x="10674" y="1501"/>
                    <a:pt x="9357" y="151"/>
                  </a:cubicBezTo>
                  <a:close/>
                  <a:moveTo>
                    <a:pt x="3415" y="4136"/>
                  </a:moveTo>
                  <a:cubicBezTo>
                    <a:pt x="3575" y="3975"/>
                    <a:pt x="3574" y="3713"/>
                    <a:pt x="3412" y="3555"/>
                  </a:cubicBezTo>
                  <a:cubicBezTo>
                    <a:pt x="2865" y="3013"/>
                    <a:pt x="2854" y="2132"/>
                    <a:pt x="3387" y="1576"/>
                  </a:cubicBezTo>
                  <a:cubicBezTo>
                    <a:pt x="3545" y="1412"/>
                    <a:pt x="3540" y="1151"/>
                    <a:pt x="3376" y="995"/>
                  </a:cubicBezTo>
                  <a:cubicBezTo>
                    <a:pt x="3212" y="837"/>
                    <a:pt x="2951" y="842"/>
                    <a:pt x="2795" y="1006"/>
                  </a:cubicBezTo>
                  <a:cubicBezTo>
                    <a:pt x="1950" y="1886"/>
                    <a:pt x="1969" y="3281"/>
                    <a:pt x="2835" y="4138"/>
                  </a:cubicBezTo>
                  <a:cubicBezTo>
                    <a:pt x="2994" y="4298"/>
                    <a:pt x="3255" y="4297"/>
                    <a:pt x="3415" y="4136"/>
                  </a:cubicBezTo>
                  <a:close/>
                  <a:moveTo>
                    <a:pt x="5940" y="3511"/>
                  </a:moveTo>
                  <a:cubicBezTo>
                    <a:pt x="6341" y="3243"/>
                    <a:pt x="6520" y="2745"/>
                    <a:pt x="6381" y="2283"/>
                  </a:cubicBezTo>
                  <a:cubicBezTo>
                    <a:pt x="6242" y="1822"/>
                    <a:pt x="5818" y="1505"/>
                    <a:pt x="5336" y="1502"/>
                  </a:cubicBezTo>
                  <a:cubicBezTo>
                    <a:pt x="4853" y="1500"/>
                    <a:pt x="4426" y="1812"/>
                    <a:pt x="4282" y="2272"/>
                  </a:cubicBezTo>
                  <a:cubicBezTo>
                    <a:pt x="4138" y="2732"/>
                    <a:pt x="4312" y="3232"/>
                    <a:pt x="4711" y="3505"/>
                  </a:cubicBezTo>
                  <a:lnTo>
                    <a:pt x="2864" y="8581"/>
                  </a:lnTo>
                  <a:cubicBezTo>
                    <a:pt x="2786" y="8795"/>
                    <a:pt x="2896" y="9030"/>
                    <a:pt x="3110" y="9108"/>
                  </a:cubicBezTo>
                  <a:cubicBezTo>
                    <a:pt x="3324" y="9186"/>
                    <a:pt x="3559" y="9075"/>
                    <a:pt x="3637" y="8862"/>
                  </a:cubicBezTo>
                  <a:lnTo>
                    <a:pt x="4029" y="7788"/>
                  </a:lnTo>
                  <a:lnTo>
                    <a:pt x="6621" y="7788"/>
                  </a:lnTo>
                  <a:lnTo>
                    <a:pt x="7021" y="8888"/>
                  </a:lnTo>
                  <a:cubicBezTo>
                    <a:pt x="7092" y="9081"/>
                    <a:pt x="7305" y="9181"/>
                    <a:pt x="7497" y="9111"/>
                  </a:cubicBezTo>
                  <a:lnTo>
                    <a:pt x="7572" y="9083"/>
                  </a:lnTo>
                  <a:cubicBezTo>
                    <a:pt x="7765" y="9012"/>
                    <a:pt x="7865" y="8799"/>
                    <a:pt x="7795" y="8607"/>
                  </a:cubicBezTo>
                  <a:lnTo>
                    <a:pt x="5940" y="3511"/>
                  </a:lnTo>
                  <a:close/>
                  <a:moveTo>
                    <a:pt x="5324" y="4226"/>
                  </a:moveTo>
                  <a:lnTo>
                    <a:pt x="5821" y="5593"/>
                  </a:lnTo>
                  <a:lnTo>
                    <a:pt x="4826" y="5593"/>
                  </a:lnTo>
                  <a:lnTo>
                    <a:pt x="5324" y="4226"/>
                  </a:lnTo>
                  <a:close/>
                  <a:moveTo>
                    <a:pt x="4293" y="7056"/>
                  </a:moveTo>
                  <a:lnTo>
                    <a:pt x="4560" y="6325"/>
                  </a:lnTo>
                  <a:lnTo>
                    <a:pt x="6087" y="6325"/>
                  </a:lnTo>
                  <a:lnTo>
                    <a:pt x="6353" y="7056"/>
                  </a:lnTo>
                  <a:lnTo>
                    <a:pt x="4293" y="7056"/>
                  </a:lnTo>
                  <a:close/>
                  <a:moveTo>
                    <a:pt x="4293" y="7056"/>
                  </a:move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pic>
          <p:nvPicPr>
            <p:cNvPr id="178" name="图片 17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398" y="6623"/>
              <a:ext cx="1705" cy="628"/>
            </a:xfrm>
            <a:prstGeom prst="rect">
              <a:avLst/>
            </a:prstGeom>
          </p:spPr>
        </p:pic>
        <p:sp>
          <p:nvSpPr>
            <p:cNvPr id="179" name="圆角矩形 178"/>
            <p:cNvSpPr/>
            <p:nvPr/>
          </p:nvSpPr>
          <p:spPr>
            <a:xfrm>
              <a:off x="1473" y="5610"/>
              <a:ext cx="1836" cy="81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IT</a:t>
              </a:r>
              <a:r>
                <a:rPr lang="zh-CN" altLang="en-US" sz="14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基础设施</a:t>
              </a:r>
              <a:endParaRPr lang="zh-CN" altLang="en-US" sz="14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80" name="矩形: 圆角 4"/>
            <p:cNvSpPr/>
            <p:nvPr/>
          </p:nvSpPr>
          <p:spPr>
            <a:xfrm>
              <a:off x="3525" y="5610"/>
              <a:ext cx="12245" cy="81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+mn-ea"/>
                <a:sym typeface="Candara" panose="020E0502030303020204" pitchFamily="34" charset="0"/>
              </a:endParaRPr>
            </a:p>
          </p:txBody>
        </p:sp>
        <p:sp>
          <p:nvSpPr>
            <p:cNvPr id="181" name="云形 180"/>
            <p:cNvSpPr/>
            <p:nvPr/>
          </p:nvSpPr>
          <p:spPr>
            <a:xfrm>
              <a:off x="9338" y="5785"/>
              <a:ext cx="2864" cy="562"/>
            </a:xfrm>
            <a:prstGeom prst="cloud">
              <a:avLst/>
            </a:prstGeom>
            <a:solidFill>
              <a:srgbClr val="E8E8E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2" name="文本框 181"/>
            <p:cNvSpPr txBox="1"/>
            <p:nvPr/>
          </p:nvSpPr>
          <p:spPr>
            <a:xfrm>
              <a:off x="11636" y="5802"/>
              <a:ext cx="1331" cy="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华为云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" name="iconfont-11417-5421003"/>
            <p:cNvSpPr>
              <a:spLocks noChangeAspect="1"/>
            </p:cNvSpPr>
            <p:nvPr/>
          </p:nvSpPr>
          <p:spPr bwMode="auto">
            <a:xfrm>
              <a:off x="5579" y="5802"/>
              <a:ext cx="833" cy="545"/>
            </a:xfrm>
            <a:custGeom>
              <a:avLst/>
              <a:gdLst>
                <a:gd name="T0" fmla="*/ 386 w 10910"/>
                <a:gd name="T1" fmla="*/ 10615 h 11196"/>
                <a:gd name="T2" fmla="*/ 10484 w 10910"/>
                <a:gd name="T3" fmla="*/ 10593 h 11196"/>
                <a:gd name="T4" fmla="*/ 5768 w 10910"/>
                <a:gd name="T5" fmla="*/ 10687 h 11196"/>
                <a:gd name="T6" fmla="*/ 10903 w 10910"/>
                <a:gd name="T7" fmla="*/ 1353 h 11196"/>
                <a:gd name="T8" fmla="*/ 5994 w 10910"/>
                <a:gd name="T9" fmla="*/ 11196 h 11196"/>
                <a:gd name="T10" fmla="*/ 10903 w 10910"/>
                <a:gd name="T11" fmla="*/ 1353 h 11196"/>
                <a:gd name="T12" fmla="*/ 6656 w 10910"/>
                <a:gd name="T13" fmla="*/ 10071 h 11196"/>
                <a:gd name="T14" fmla="*/ 9936 w 10910"/>
                <a:gd name="T15" fmla="*/ 9397 h 11196"/>
                <a:gd name="T16" fmla="*/ 9936 w 10910"/>
                <a:gd name="T17" fmla="*/ 8379 h 11196"/>
                <a:gd name="T18" fmla="*/ 6655 w 10910"/>
                <a:gd name="T19" fmla="*/ 7148 h 11196"/>
                <a:gd name="T20" fmla="*/ 9935 w 10910"/>
                <a:gd name="T21" fmla="*/ 8379 h 11196"/>
                <a:gd name="T22" fmla="*/ 9936 w 10910"/>
                <a:gd name="T23" fmla="*/ 6587 h 11196"/>
                <a:gd name="T24" fmla="*/ 6655 w 10910"/>
                <a:gd name="T25" fmla="*/ 5262 h 11196"/>
                <a:gd name="T26" fmla="*/ 9935 w 10910"/>
                <a:gd name="T27" fmla="*/ 6587 h 11196"/>
                <a:gd name="T28" fmla="*/ 9936 w 10910"/>
                <a:gd name="T29" fmla="*/ 4748 h 11196"/>
                <a:gd name="T30" fmla="*/ 6655 w 10910"/>
                <a:gd name="T31" fmla="*/ 3266 h 11196"/>
                <a:gd name="T32" fmla="*/ 9935 w 10910"/>
                <a:gd name="T33" fmla="*/ 4748 h 11196"/>
                <a:gd name="T34" fmla="*/ 9936 w 10910"/>
                <a:gd name="T35" fmla="*/ 2906 h 11196"/>
                <a:gd name="T36" fmla="*/ 6655 w 10910"/>
                <a:gd name="T37" fmla="*/ 1228 h 11196"/>
                <a:gd name="T38" fmla="*/ 9935 w 10910"/>
                <a:gd name="T39" fmla="*/ 2906 h 11196"/>
                <a:gd name="T40" fmla="*/ 3253 w 10910"/>
                <a:gd name="T41" fmla="*/ 3806 h 11196"/>
                <a:gd name="T42" fmla="*/ 2143 w 10910"/>
                <a:gd name="T43" fmla="*/ 1962 h 11196"/>
                <a:gd name="T44" fmla="*/ 0 w 10910"/>
                <a:gd name="T45" fmla="*/ 4776 h 11196"/>
                <a:gd name="T46" fmla="*/ 1534 w 10910"/>
                <a:gd name="T47" fmla="*/ 5260 h 11196"/>
                <a:gd name="T48" fmla="*/ 0 w 10910"/>
                <a:gd name="T49" fmla="*/ 5971 h 11196"/>
                <a:gd name="T50" fmla="*/ 1534 w 10910"/>
                <a:gd name="T51" fmla="*/ 6455 h 11196"/>
                <a:gd name="T52" fmla="*/ 0 w 10910"/>
                <a:gd name="T53" fmla="*/ 7166 h 11196"/>
                <a:gd name="T54" fmla="*/ 1534 w 10910"/>
                <a:gd name="T55" fmla="*/ 7650 h 11196"/>
                <a:gd name="T56" fmla="*/ 0 w 10910"/>
                <a:gd name="T57" fmla="*/ 8360 h 11196"/>
                <a:gd name="T58" fmla="*/ 1534 w 10910"/>
                <a:gd name="T59" fmla="*/ 8843 h 11196"/>
                <a:gd name="T60" fmla="*/ 0 w 10910"/>
                <a:gd name="T61" fmla="*/ 9555 h 11196"/>
                <a:gd name="T62" fmla="*/ 1534 w 10910"/>
                <a:gd name="T63" fmla="*/ 10038 h 11196"/>
                <a:gd name="T64" fmla="*/ 0 w 10910"/>
                <a:gd name="T65" fmla="*/ 10652 h 11196"/>
                <a:gd name="T66" fmla="*/ 5683 w 10910"/>
                <a:gd name="T67" fmla="*/ 0 h 11196"/>
                <a:gd name="T68" fmla="*/ 3253 w 10910"/>
                <a:gd name="T69" fmla="*/ 3806 h 11196"/>
                <a:gd name="T70" fmla="*/ 4141 w 10910"/>
                <a:gd name="T71" fmla="*/ 10108 h 11196"/>
                <a:gd name="T72" fmla="*/ 4768 w 10910"/>
                <a:gd name="T73" fmla="*/ 9137 h 11196"/>
                <a:gd name="T74" fmla="*/ 4761 w 10910"/>
                <a:gd name="T75" fmla="*/ 8095 h 11196"/>
                <a:gd name="T76" fmla="*/ 4126 w 10910"/>
                <a:gd name="T77" fmla="*/ 7402 h 11196"/>
                <a:gd name="T78" fmla="*/ 4761 w 10910"/>
                <a:gd name="T79" fmla="*/ 8095 h 11196"/>
                <a:gd name="T80" fmla="*/ 4121 w 10910"/>
                <a:gd name="T81" fmla="*/ 6360 h 11196"/>
                <a:gd name="T82" fmla="*/ 4749 w 10910"/>
                <a:gd name="T83" fmla="*/ 5391 h 11196"/>
                <a:gd name="T84" fmla="*/ 4743 w 10910"/>
                <a:gd name="T85" fmla="*/ 4346 h 11196"/>
                <a:gd name="T86" fmla="*/ 4108 w 10910"/>
                <a:gd name="T87" fmla="*/ 3652 h 11196"/>
                <a:gd name="T88" fmla="*/ 4743 w 10910"/>
                <a:gd name="T89" fmla="*/ 4346 h 11196"/>
                <a:gd name="T90" fmla="*/ 4733 w 10910"/>
                <a:gd name="T91" fmla="*/ 2470 h 11196"/>
                <a:gd name="T92" fmla="*/ 4098 w 10910"/>
                <a:gd name="T93" fmla="*/ 1778 h 1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910" h="11196">
                  <a:moveTo>
                    <a:pt x="404" y="10175"/>
                  </a:moveTo>
                  <a:lnTo>
                    <a:pt x="386" y="10615"/>
                  </a:lnTo>
                  <a:lnTo>
                    <a:pt x="5761" y="11195"/>
                  </a:lnTo>
                  <a:lnTo>
                    <a:pt x="10484" y="10593"/>
                  </a:lnTo>
                  <a:lnTo>
                    <a:pt x="10494" y="10117"/>
                  </a:lnTo>
                  <a:lnTo>
                    <a:pt x="5768" y="10687"/>
                  </a:lnTo>
                  <a:lnTo>
                    <a:pt x="404" y="10175"/>
                  </a:lnTo>
                  <a:close/>
                  <a:moveTo>
                    <a:pt x="10903" y="1353"/>
                  </a:moveTo>
                  <a:lnTo>
                    <a:pt x="5994" y="0"/>
                  </a:lnTo>
                  <a:lnTo>
                    <a:pt x="5994" y="11196"/>
                  </a:lnTo>
                  <a:lnTo>
                    <a:pt x="10910" y="10656"/>
                  </a:lnTo>
                  <a:lnTo>
                    <a:pt x="10903" y="1353"/>
                  </a:lnTo>
                  <a:close/>
                  <a:moveTo>
                    <a:pt x="9936" y="10233"/>
                  </a:moveTo>
                  <a:lnTo>
                    <a:pt x="6656" y="10071"/>
                  </a:lnTo>
                  <a:lnTo>
                    <a:pt x="6656" y="9215"/>
                  </a:lnTo>
                  <a:lnTo>
                    <a:pt x="9936" y="9397"/>
                  </a:lnTo>
                  <a:lnTo>
                    <a:pt x="9936" y="10233"/>
                  </a:lnTo>
                  <a:close/>
                  <a:moveTo>
                    <a:pt x="9936" y="8379"/>
                  </a:moveTo>
                  <a:lnTo>
                    <a:pt x="6655" y="8004"/>
                  </a:lnTo>
                  <a:lnTo>
                    <a:pt x="6655" y="7148"/>
                  </a:lnTo>
                  <a:lnTo>
                    <a:pt x="9935" y="7543"/>
                  </a:lnTo>
                  <a:lnTo>
                    <a:pt x="9935" y="8379"/>
                  </a:lnTo>
                  <a:lnTo>
                    <a:pt x="9936" y="8379"/>
                  </a:lnTo>
                  <a:close/>
                  <a:moveTo>
                    <a:pt x="9936" y="6587"/>
                  </a:moveTo>
                  <a:lnTo>
                    <a:pt x="6655" y="6118"/>
                  </a:lnTo>
                  <a:lnTo>
                    <a:pt x="6655" y="5262"/>
                  </a:lnTo>
                  <a:lnTo>
                    <a:pt x="9935" y="5751"/>
                  </a:lnTo>
                  <a:lnTo>
                    <a:pt x="9935" y="6587"/>
                  </a:lnTo>
                  <a:lnTo>
                    <a:pt x="9936" y="6587"/>
                  </a:lnTo>
                  <a:close/>
                  <a:moveTo>
                    <a:pt x="9936" y="4748"/>
                  </a:moveTo>
                  <a:lnTo>
                    <a:pt x="6655" y="4122"/>
                  </a:lnTo>
                  <a:lnTo>
                    <a:pt x="6655" y="3266"/>
                  </a:lnTo>
                  <a:lnTo>
                    <a:pt x="9935" y="3912"/>
                  </a:lnTo>
                  <a:lnTo>
                    <a:pt x="9935" y="4748"/>
                  </a:lnTo>
                  <a:lnTo>
                    <a:pt x="9936" y="4748"/>
                  </a:lnTo>
                  <a:close/>
                  <a:moveTo>
                    <a:pt x="9936" y="2906"/>
                  </a:moveTo>
                  <a:lnTo>
                    <a:pt x="6655" y="2086"/>
                  </a:lnTo>
                  <a:lnTo>
                    <a:pt x="6655" y="1228"/>
                  </a:lnTo>
                  <a:lnTo>
                    <a:pt x="9935" y="2070"/>
                  </a:lnTo>
                  <a:lnTo>
                    <a:pt x="9935" y="2906"/>
                  </a:lnTo>
                  <a:lnTo>
                    <a:pt x="9936" y="2906"/>
                  </a:lnTo>
                  <a:close/>
                  <a:moveTo>
                    <a:pt x="3253" y="3806"/>
                  </a:moveTo>
                  <a:lnTo>
                    <a:pt x="2143" y="4200"/>
                  </a:lnTo>
                  <a:lnTo>
                    <a:pt x="2143" y="1962"/>
                  </a:lnTo>
                  <a:lnTo>
                    <a:pt x="0" y="4288"/>
                  </a:lnTo>
                  <a:lnTo>
                    <a:pt x="0" y="4776"/>
                  </a:lnTo>
                  <a:lnTo>
                    <a:pt x="1534" y="4776"/>
                  </a:lnTo>
                  <a:lnTo>
                    <a:pt x="1534" y="5260"/>
                  </a:lnTo>
                  <a:lnTo>
                    <a:pt x="0" y="5260"/>
                  </a:lnTo>
                  <a:lnTo>
                    <a:pt x="0" y="5971"/>
                  </a:lnTo>
                  <a:lnTo>
                    <a:pt x="1534" y="5971"/>
                  </a:lnTo>
                  <a:lnTo>
                    <a:pt x="1534" y="6455"/>
                  </a:lnTo>
                  <a:lnTo>
                    <a:pt x="0" y="6455"/>
                  </a:lnTo>
                  <a:lnTo>
                    <a:pt x="0" y="7166"/>
                  </a:lnTo>
                  <a:lnTo>
                    <a:pt x="1534" y="7166"/>
                  </a:lnTo>
                  <a:lnTo>
                    <a:pt x="1534" y="7650"/>
                  </a:lnTo>
                  <a:lnTo>
                    <a:pt x="0" y="7650"/>
                  </a:lnTo>
                  <a:lnTo>
                    <a:pt x="0" y="8360"/>
                  </a:lnTo>
                  <a:lnTo>
                    <a:pt x="1534" y="8360"/>
                  </a:lnTo>
                  <a:lnTo>
                    <a:pt x="1534" y="8843"/>
                  </a:lnTo>
                  <a:lnTo>
                    <a:pt x="0" y="8843"/>
                  </a:lnTo>
                  <a:lnTo>
                    <a:pt x="0" y="9555"/>
                  </a:lnTo>
                  <a:lnTo>
                    <a:pt x="1534" y="9555"/>
                  </a:lnTo>
                  <a:lnTo>
                    <a:pt x="1534" y="10038"/>
                  </a:lnTo>
                  <a:lnTo>
                    <a:pt x="0" y="10038"/>
                  </a:lnTo>
                  <a:lnTo>
                    <a:pt x="0" y="10652"/>
                  </a:lnTo>
                  <a:lnTo>
                    <a:pt x="5683" y="11196"/>
                  </a:lnTo>
                  <a:lnTo>
                    <a:pt x="5683" y="0"/>
                  </a:lnTo>
                  <a:lnTo>
                    <a:pt x="3253" y="895"/>
                  </a:lnTo>
                  <a:lnTo>
                    <a:pt x="3253" y="3806"/>
                  </a:lnTo>
                  <a:close/>
                  <a:moveTo>
                    <a:pt x="4771" y="9968"/>
                  </a:moveTo>
                  <a:lnTo>
                    <a:pt x="4141" y="10108"/>
                  </a:lnTo>
                  <a:lnTo>
                    <a:pt x="4138" y="9277"/>
                  </a:lnTo>
                  <a:lnTo>
                    <a:pt x="4768" y="9137"/>
                  </a:lnTo>
                  <a:lnTo>
                    <a:pt x="4771" y="9968"/>
                  </a:lnTo>
                  <a:close/>
                  <a:moveTo>
                    <a:pt x="4761" y="8095"/>
                  </a:moveTo>
                  <a:lnTo>
                    <a:pt x="4130" y="8235"/>
                  </a:lnTo>
                  <a:lnTo>
                    <a:pt x="4126" y="7402"/>
                  </a:lnTo>
                  <a:lnTo>
                    <a:pt x="4758" y="7262"/>
                  </a:lnTo>
                  <a:lnTo>
                    <a:pt x="4761" y="8095"/>
                  </a:lnTo>
                  <a:close/>
                  <a:moveTo>
                    <a:pt x="4751" y="6220"/>
                  </a:moveTo>
                  <a:lnTo>
                    <a:pt x="4121" y="6360"/>
                  </a:lnTo>
                  <a:lnTo>
                    <a:pt x="4118" y="5530"/>
                  </a:lnTo>
                  <a:lnTo>
                    <a:pt x="4749" y="5391"/>
                  </a:lnTo>
                  <a:lnTo>
                    <a:pt x="4751" y="6220"/>
                  </a:lnTo>
                  <a:close/>
                  <a:moveTo>
                    <a:pt x="4743" y="4346"/>
                  </a:moveTo>
                  <a:lnTo>
                    <a:pt x="4111" y="4485"/>
                  </a:lnTo>
                  <a:lnTo>
                    <a:pt x="4108" y="3652"/>
                  </a:lnTo>
                  <a:lnTo>
                    <a:pt x="4738" y="3512"/>
                  </a:lnTo>
                  <a:lnTo>
                    <a:pt x="4743" y="4346"/>
                  </a:lnTo>
                  <a:close/>
                  <a:moveTo>
                    <a:pt x="4729" y="1640"/>
                  </a:moveTo>
                  <a:lnTo>
                    <a:pt x="4733" y="2470"/>
                  </a:lnTo>
                  <a:lnTo>
                    <a:pt x="4101" y="2610"/>
                  </a:lnTo>
                  <a:lnTo>
                    <a:pt x="4098" y="1778"/>
                  </a:lnTo>
                  <a:lnTo>
                    <a:pt x="4729" y="16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83" name="iconfont-11573-5485689"/>
            <p:cNvSpPr>
              <a:spLocks noChangeAspect="1"/>
            </p:cNvSpPr>
            <p:nvPr/>
          </p:nvSpPr>
          <p:spPr bwMode="auto">
            <a:xfrm>
              <a:off x="5239" y="5802"/>
              <a:ext cx="719" cy="371"/>
            </a:xfrm>
            <a:custGeom>
              <a:avLst/>
              <a:gdLst>
                <a:gd name="T0" fmla="*/ 11306 w 11306"/>
                <a:gd name="T1" fmla="*/ 5747 h 8552"/>
                <a:gd name="T2" fmla="*/ 8506 w 11306"/>
                <a:gd name="T3" fmla="*/ 8547 h 8552"/>
                <a:gd name="T4" fmla="*/ 2506 w 11306"/>
                <a:gd name="T5" fmla="*/ 8547 h 8552"/>
                <a:gd name="T6" fmla="*/ 105 w 11306"/>
                <a:gd name="T7" fmla="*/ 6348 h 8552"/>
                <a:gd name="T8" fmla="*/ 2106 w 11306"/>
                <a:gd name="T9" fmla="*/ 3779 h 8552"/>
                <a:gd name="T10" fmla="*/ 2106 w 11306"/>
                <a:gd name="T11" fmla="*/ 3747 h 8552"/>
                <a:gd name="T12" fmla="*/ 5354 w 11306"/>
                <a:gd name="T13" fmla="*/ 180 h 8552"/>
                <a:gd name="T14" fmla="*/ 9234 w 11306"/>
                <a:gd name="T15" fmla="*/ 3047 h 8552"/>
                <a:gd name="T16" fmla="*/ 11306 w 11306"/>
                <a:gd name="T17" fmla="*/ 5747 h 8552"/>
                <a:gd name="T18" fmla="*/ 2582 w 11306"/>
                <a:gd name="T19" fmla="*/ 3747 h 8552"/>
                <a:gd name="T20" fmla="*/ 906 w 11306"/>
                <a:gd name="T21" fmla="*/ 6147 h 8552"/>
                <a:gd name="T22" fmla="*/ 2506 w 11306"/>
                <a:gd name="T23" fmla="*/ 7747 h 8552"/>
                <a:gd name="T24" fmla="*/ 8506 w 11306"/>
                <a:gd name="T25" fmla="*/ 7747 h 8552"/>
                <a:gd name="T26" fmla="*/ 10483 w 11306"/>
                <a:gd name="T27" fmla="*/ 5906 h 8552"/>
                <a:gd name="T28" fmla="*/ 8822 w 11306"/>
                <a:gd name="T29" fmla="*/ 3775 h 8552"/>
                <a:gd name="T30" fmla="*/ 8486 w 11306"/>
                <a:gd name="T31" fmla="*/ 3423 h 8552"/>
                <a:gd name="T32" fmla="*/ 5544 w 11306"/>
                <a:gd name="T33" fmla="*/ 962 h 8552"/>
                <a:gd name="T34" fmla="*/ 2906 w 11306"/>
                <a:gd name="T35" fmla="*/ 3747 h 8552"/>
                <a:gd name="T36" fmla="*/ 2930 w 11306"/>
                <a:gd name="T37" fmla="*/ 4099 h 8552"/>
                <a:gd name="T38" fmla="*/ 2530 w 11306"/>
                <a:gd name="T39" fmla="*/ 4551 h 8552"/>
                <a:gd name="T40" fmla="*/ 2506 w 11306"/>
                <a:gd name="T41" fmla="*/ 4551 h 8552"/>
                <a:gd name="T42" fmla="*/ 906 w 11306"/>
                <a:gd name="T43" fmla="*/ 6147 h 8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06" h="8552">
                  <a:moveTo>
                    <a:pt x="11306" y="5747"/>
                  </a:moveTo>
                  <a:cubicBezTo>
                    <a:pt x="11306" y="7293"/>
                    <a:pt x="10052" y="8547"/>
                    <a:pt x="8506" y="8547"/>
                  </a:cubicBezTo>
                  <a:lnTo>
                    <a:pt x="2506" y="8547"/>
                  </a:lnTo>
                  <a:cubicBezTo>
                    <a:pt x="1255" y="8552"/>
                    <a:pt x="210" y="7595"/>
                    <a:pt x="105" y="6348"/>
                  </a:cubicBezTo>
                  <a:cubicBezTo>
                    <a:pt x="0" y="5101"/>
                    <a:pt x="871" y="3983"/>
                    <a:pt x="2106" y="3779"/>
                  </a:cubicBezTo>
                  <a:lnTo>
                    <a:pt x="2106" y="3747"/>
                  </a:lnTo>
                  <a:cubicBezTo>
                    <a:pt x="2114" y="1901"/>
                    <a:pt x="3517" y="361"/>
                    <a:pt x="5354" y="180"/>
                  </a:cubicBezTo>
                  <a:cubicBezTo>
                    <a:pt x="7191" y="0"/>
                    <a:pt x="8867" y="1238"/>
                    <a:pt x="9234" y="3047"/>
                  </a:cubicBezTo>
                  <a:cubicBezTo>
                    <a:pt x="10455" y="3376"/>
                    <a:pt x="11304" y="4482"/>
                    <a:pt x="11306" y="5747"/>
                  </a:cubicBezTo>
                  <a:close/>
                  <a:moveTo>
                    <a:pt x="2582" y="3747"/>
                  </a:moveTo>
                  <a:close/>
                  <a:moveTo>
                    <a:pt x="906" y="6147"/>
                  </a:moveTo>
                  <a:cubicBezTo>
                    <a:pt x="906" y="7031"/>
                    <a:pt x="1622" y="7747"/>
                    <a:pt x="2506" y="7747"/>
                  </a:cubicBezTo>
                  <a:lnTo>
                    <a:pt x="8506" y="7747"/>
                  </a:lnTo>
                  <a:cubicBezTo>
                    <a:pt x="9542" y="7738"/>
                    <a:pt x="10400" y="6939"/>
                    <a:pt x="10483" y="5906"/>
                  </a:cubicBezTo>
                  <a:cubicBezTo>
                    <a:pt x="10565" y="4872"/>
                    <a:pt x="9844" y="3948"/>
                    <a:pt x="8822" y="3775"/>
                  </a:cubicBezTo>
                  <a:cubicBezTo>
                    <a:pt x="8643" y="3747"/>
                    <a:pt x="8506" y="3603"/>
                    <a:pt x="8486" y="3423"/>
                  </a:cubicBezTo>
                  <a:cubicBezTo>
                    <a:pt x="8310" y="1954"/>
                    <a:pt x="7021" y="876"/>
                    <a:pt x="5544" y="962"/>
                  </a:cubicBezTo>
                  <a:cubicBezTo>
                    <a:pt x="4067" y="1047"/>
                    <a:pt x="2911" y="2267"/>
                    <a:pt x="2906" y="3747"/>
                  </a:cubicBezTo>
                  <a:cubicBezTo>
                    <a:pt x="2907" y="3865"/>
                    <a:pt x="2915" y="3982"/>
                    <a:pt x="2930" y="4099"/>
                  </a:cubicBezTo>
                  <a:cubicBezTo>
                    <a:pt x="2962" y="4340"/>
                    <a:pt x="2773" y="4553"/>
                    <a:pt x="2530" y="4551"/>
                  </a:cubicBezTo>
                  <a:lnTo>
                    <a:pt x="2506" y="4551"/>
                  </a:lnTo>
                  <a:cubicBezTo>
                    <a:pt x="1624" y="4551"/>
                    <a:pt x="908" y="5265"/>
                    <a:pt x="906" y="61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85" name="文本框 184"/>
            <p:cNvSpPr txBox="1"/>
            <p:nvPr/>
          </p:nvSpPr>
          <p:spPr>
            <a:xfrm>
              <a:off x="4192" y="5830"/>
              <a:ext cx="1331" cy="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私有云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7" name="圆角矩形 186"/>
            <p:cNvSpPr/>
            <p:nvPr/>
          </p:nvSpPr>
          <p:spPr>
            <a:xfrm>
              <a:off x="7445" y="5610"/>
              <a:ext cx="1725" cy="38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云数据中心</a:t>
              </a:r>
              <a:endParaRPr lang="zh-CN" altLang="en-US" sz="10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88" name="曲线连接符 187"/>
            <p:cNvCxnSpPr/>
            <p:nvPr/>
          </p:nvCxnSpPr>
          <p:spPr>
            <a:xfrm flipV="1">
              <a:off x="6749" y="6051"/>
              <a:ext cx="2900" cy="85"/>
            </a:xfrm>
            <a:prstGeom prst="curvedConnector3">
              <a:avLst>
                <a:gd name="adj1" fmla="val 50034"/>
              </a:avLst>
            </a:prstGeom>
            <a:ln w="127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云形标注 191"/>
            <p:cNvSpPr/>
            <p:nvPr/>
          </p:nvSpPr>
          <p:spPr>
            <a:xfrm>
              <a:off x="9716" y="5829"/>
              <a:ext cx="1378" cy="493"/>
            </a:xfrm>
            <a:prstGeom prst="cloudCallout">
              <a:avLst>
                <a:gd name="adj1" fmla="val -15587"/>
                <a:gd name="adj2" fmla="val 32545"/>
              </a:avLst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</a:rPr>
                <a:t>专属云</a:t>
              </a:r>
              <a:endParaRPr lang="zh-CN" altLang="en-US" sz="1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3" name="圆角矩形 192"/>
            <p:cNvSpPr/>
            <p:nvPr/>
          </p:nvSpPr>
          <p:spPr>
            <a:xfrm>
              <a:off x="12419" y="5610"/>
              <a:ext cx="1725" cy="385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混合云环境</a:t>
              </a:r>
              <a:endParaRPr lang="zh-CN" altLang="en-US" sz="1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" name="圆角矩形 193"/>
            <p:cNvSpPr/>
            <p:nvPr/>
          </p:nvSpPr>
          <p:spPr>
            <a:xfrm>
              <a:off x="1484" y="4904"/>
              <a:ext cx="1836" cy="61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sz="16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智能平台</a:t>
              </a:r>
              <a:endParaRPr lang="zh-CN" sz="16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5" name="矩形: 圆角 4"/>
            <p:cNvSpPr/>
            <p:nvPr/>
          </p:nvSpPr>
          <p:spPr>
            <a:xfrm>
              <a:off x="3525" y="4904"/>
              <a:ext cx="12245" cy="61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+mn-ea"/>
                <a:sym typeface="Candara" panose="020E0502030303020204" pitchFamily="34" charset="0"/>
              </a:endParaRPr>
            </a:p>
          </p:txBody>
        </p:sp>
        <p:sp>
          <p:nvSpPr>
            <p:cNvPr id="196" name="文本框 195"/>
            <p:cNvSpPr txBox="1"/>
            <p:nvPr/>
          </p:nvSpPr>
          <p:spPr>
            <a:xfrm>
              <a:off x="4928" y="5016"/>
              <a:ext cx="2419" cy="4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altLang="en-US" sz="1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物联网</a:t>
              </a:r>
              <a:r>
                <a:rPr lang="en-US" altLang="zh-CN" sz="1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IOT</a:t>
              </a:r>
              <a:endPara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99" name="文本框 198"/>
            <p:cNvSpPr txBox="1"/>
            <p:nvPr/>
          </p:nvSpPr>
          <p:spPr>
            <a:xfrm>
              <a:off x="8668" y="5017"/>
              <a:ext cx="2419" cy="4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sz="1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企业智能</a:t>
              </a:r>
              <a:r>
                <a:rPr lang="en-US" altLang="zh-CN" sz="1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EI</a:t>
              </a:r>
              <a:endPara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02" name="文本框 201"/>
            <p:cNvSpPr txBox="1"/>
            <p:nvPr/>
          </p:nvSpPr>
          <p:spPr>
            <a:xfrm>
              <a:off x="12300" y="5016"/>
              <a:ext cx="2419" cy="4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p>
              <a:pPr algn="ctr"/>
              <a:r>
                <a:rPr lang="zh-CN" sz="1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业务集成</a:t>
              </a:r>
              <a:r>
                <a:rPr lang="en-US" altLang="zh-CN" sz="100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ROMA</a:t>
              </a:r>
              <a:endParaRPr lang="en-US" altLang="zh-CN" sz="1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08" name="圆角矩形 207"/>
            <p:cNvSpPr/>
            <p:nvPr/>
          </p:nvSpPr>
          <p:spPr>
            <a:xfrm>
              <a:off x="1484" y="2334"/>
              <a:ext cx="1836" cy="2282"/>
            </a:xfrm>
            <a:prstGeom prst="roundRect">
              <a:avLst/>
            </a:prstGeom>
            <a:solidFill>
              <a:srgbClr val="90D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数据</a:t>
              </a:r>
              <a:endParaRPr lang="zh-CN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中台</a:t>
              </a:r>
              <a:endParaRPr lang="zh-CN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0" name="圆角矩形 209"/>
            <p:cNvSpPr/>
            <p:nvPr/>
          </p:nvSpPr>
          <p:spPr>
            <a:xfrm>
              <a:off x="3902" y="3285"/>
              <a:ext cx="11445" cy="911"/>
            </a:xfrm>
            <a:prstGeom prst="roundRect">
              <a:avLst/>
            </a:prstGeom>
            <a:noFill/>
            <a:ln>
              <a:solidFill>
                <a:schemeClr val="bg1"/>
              </a:solidFill>
              <a:prstDash val="dash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200" kern="0" dirty="0">
                <a:solidFill>
                  <a:srgbClr val="1F497D"/>
                </a:solidFill>
                <a:latin typeface="微软雅黑" panose="020B0503020204020204" charset="-122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1" name="圆角矩形 210"/>
            <p:cNvSpPr/>
            <p:nvPr/>
          </p:nvSpPr>
          <p:spPr>
            <a:xfrm>
              <a:off x="3903" y="2378"/>
              <a:ext cx="11409" cy="29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r>
                <a:rPr lang="zh-CN" altLang="en-US" sz="1200" kern="0" dirty="0">
                  <a:solidFill>
                    <a:srgbClr val="1F4E79"/>
                  </a:solidFill>
                  <a:latin typeface="微软雅黑" panose="020B0503020204020204" charset="-122"/>
                  <a:ea typeface="微软雅黑" panose="020B0503020204020204" charset="-122"/>
                  <a:sym typeface="Candara" panose="020E0502030303020204" pitchFamily="34" charset="0"/>
                </a:rPr>
                <a:t>数据及能力服务</a:t>
              </a:r>
              <a:endParaRPr lang="zh-CN" altLang="en-US" sz="1200" kern="0" dirty="0">
                <a:solidFill>
                  <a:srgbClr val="1F4E79"/>
                </a:solidFill>
                <a:latin typeface="微软雅黑" panose="020B0503020204020204" charset="-122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2" name="圆角矩形 211"/>
            <p:cNvSpPr/>
            <p:nvPr/>
          </p:nvSpPr>
          <p:spPr>
            <a:xfrm>
              <a:off x="3928" y="2798"/>
              <a:ext cx="1433" cy="396"/>
            </a:xfrm>
            <a:prstGeom prst="roundRect">
              <a:avLst/>
            </a:prstGeom>
            <a:solidFill>
              <a:srgbClr val="4271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p>
              <a:pPr algn="ctr"/>
              <a:r>
                <a:rPr lang="zh-CN" altLang="en-US" sz="1200" kern="0" dirty="0">
                  <a:solidFill>
                    <a:srgbClr val="FEFEFE"/>
                  </a:solidFill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安全认证</a:t>
              </a:r>
              <a:endParaRPr lang="zh-CN" altLang="en-US" sz="1200" kern="0" dirty="0">
                <a:solidFill>
                  <a:srgbClr val="FEFEFE"/>
                </a:solidFill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3" name="圆角矩形 212"/>
            <p:cNvSpPr/>
            <p:nvPr/>
          </p:nvSpPr>
          <p:spPr>
            <a:xfrm>
              <a:off x="5525" y="2801"/>
              <a:ext cx="1432" cy="401"/>
            </a:xfrm>
            <a:prstGeom prst="roundRect">
              <a:avLst/>
            </a:prstGeom>
            <a:solidFill>
              <a:srgbClr val="4271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r>
                <a:rPr lang="zh-CN" altLang="en-US" sz="1200" kern="0" dirty="0">
                  <a:solidFill>
                    <a:srgbClr val="FEFEFE"/>
                  </a:solidFill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权限控制</a:t>
              </a:r>
              <a:endParaRPr lang="zh-CN" altLang="en-US" sz="1200" kern="0" dirty="0">
                <a:solidFill>
                  <a:srgbClr val="FEFEFE"/>
                </a:solidFill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4" name="圆角矩形 213"/>
            <p:cNvSpPr/>
            <p:nvPr/>
          </p:nvSpPr>
          <p:spPr>
            <a:xfrm>
              <a:off x="12292" y="2801"/>
              <a:ext cx="1432" cy="404"/>
            </a:xfrm>
            <a:prstGeom prst="roundRect">
              <a:avLst/>
            </a:prstGeom>
            <a:solidFill>
              <a:srgbClr val="4271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r>
                <a:rPr lang="zh-CN" altLang="en-US" sz="1200" kern="0" dirty="0">
                  <a:solidFill>
                    <a:srgbClr val="FEFEFE"/>
                  </a:solidFill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流程引擎</a:t>
              </a:r>
              <a:endParaRPr lang="zh-CN" altLang="en-US" sz="1200" kern="0" dirty="0">
                <a:solidFill>
                  <a:srgbClr val="FEFEFE"/>
                </a:solidFill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5" name="圆角矩形 214"/>
            <p:cNvSpPr/>
            <p:nvPr/>
          </p:nvSpPr>
          <p:spPr>
            <a:xfrm>
              <a:off x="7178" y="2790"/>
              <a:ext cx="1721" cy="401"/>
            </a:xfrm>
            <a:prstGeom prst="roundRect">
              <a:avLst/>
            </a:prstGeom>
            <a:solidFill>
              <a:srgbClr val="4271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r>
                <a:rPr lang="zh-CN" altLang="en-US" sz="1200" kern="0" dirty="0">
                  <a:solidFill>
                    <a:srgbClr val="FEFEFE"/>
                  </a:solidFill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组件化框架</a:t>
              </a:r>
              <a:endParaRPr lang="zh-CN" altLang="en-US" sz="1200" kern="0" dirty="0">
                <a:solidFill>
                  <a:srgbClr val="FEFEFE"/>
                </a:solidFill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6" name="圆角矩形 215"/>
            <p:cNvSpPr/>
            <p:nvPr/>
          </p:nvSpPr>
          <p:spPr>
            <a:xfrm>
              <a:off x="8985" y="2787"/>
              <a:ext cx="1432" cy="404"/>
            </a:xfrm>
            <a:prstGeom prst="roundRect">
              <a:avLst/>
            </a:prstGeom>
            <a:solidFill>
              <a:srgbClr val="4271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r>
                <a:rPr lang="zh-CN" altLang="en-US" sz="1200" kern="0" dirty="0">
                  <a:solidFill>
                    <a:srgbClr val="FEFEFE"/>
                  </a:solidFill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规则管理</a:t>
              </a:r>
              <a:endParaRPr lang="zh-CN" altLang="en-US" sz="1200" kern="0" dirty="0">
                <a:solidFill>
                  <a:srgbClr val="FEFEFE"/>
                </a:solidFill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7" name="圆角矩形 216"/>
            <p:cNvSpPr/>
            <p:nvPr/>
          </p:nvSpPr>
          <p:spPr>
            <a:xfrm>
              <a:off x="10680" y="2801"/>
              <a:ext cx="1432" cy="404"/>
            </a:xfrm>
            <a:prstGeom prst="roundRect">
              <a:avLst/>
            </a:prstGeom>
            <a:solidFill>
              <a:srgbClr val="4271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r>
                <a:rPr lang="zh-CN" altLang="en-US" sz="1200" kern="0" dirty="0">
                  <a:solidFill>
                    <a:srgbClr val="FEFEFE"/>
                  </a:solidFill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报表引擎</a:t>
              </a:r>
              <a:endParaRPr lang="zh-CN" altLang="en-US" sz="1200" kern="0" dirty="0">
                <a:solidFill>
                  <a:srgbClr val="FEFEFE"/>
                </a:solidFill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8" name="圆角矩形 217"/>
            <p:cNvSpPr/>
            <p:nvPr/>
          </p:nvSpPr>
          <p:spPr>
            <a:xfrm>
              <a:off x="13914" y="2787"/>
              <a:ext cx="1432" cy="404"/>
            </a:xfrm>
            <a:prstGeom prst="roundRect">
              <a:avLst/>
            </a:prstGeom>
            <a:solidFill>
              <a:srgbClr val="4271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r>
                <a:rPr lang="zh-CN" altLang="en-US" sz="1200" kern="0" dirty="0">
                  <a:solidFill>
                    <a:srgbClr val="FEFEFE"/>
                  </a:solidFill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系统集成</a:t>
              </a:r>
              <a:endParaRPr lang="zh-CN" altLang="en-US" sz="1200" kern="0" dirty="0">
                <a:solidFill>
                  <a:srgbClr val="FEFEFE"/>
                </a:solidFill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19" name="圆角矩形 37"/>
            <p:cNvSpPr/>
            <p:nvPr/>
          </p:nvSpPr>
          <p:spPr>
            <a:xfrm>
              <a:off x="3902" y="4272"/>
              <a:ext cx="11410" cy="2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200" kern="0" dirty="0">
                  <a:solidFill>
                    <a:srgbClr val="1F4E79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OceanGather</a:t>
              </a:r>
              <a:r>
                <a:rPr lang="zh-CN" altLang="en-US" sz="1200" kern="0" dirty="0">
                  <a:solidFill>
                    <a:srgbClr val="1F4E79"/>
                  </a:solidFill>
                  <a:latin typeface="微软雅黑" panose="020B0503020204020204" charset="-122"/>
                  <a:ea typeface="微软雅黑" panose="020B0503020204020204" charset="-122"/>
                  <a:sym typeface="Candara" panose="020E0502030303020204" pitchFamily="34" charset="0"/>
                </a:rPr>
                <a:t>数据采集汇聚工具</a:t>
              </a:r>
              <a:endParaRPr lang="zh-CN" altLang="en-US" sz="1200" kern="0" dirty="0">
                <a:solidFill>
                  <a:srgbClr val="1F4E79"/>
                </a:solidFill>
                <a:latin typeface="微软雅黑" panose="020B0503020204020204" charset="-122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21" name="文本框 220"/>
            <p:cNvSpPr txBox="1"/>
            <p:nvPr/>
          </p:nvSpPr>
          <p:spPr>
            <a:xfrm>
              <a:off x="7866" y="3378"/>
              <a:ext cx="2551" cy="8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p>
              <a:pPr algn="ctr"/>
              <a:r>
                <a:rPr lang="en-US" altLang="zh-CN" sz="1200" b="1"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OceanMind</a:t>
              </a:r>
              <a:endParaRPr lang="en-US" altLang="zh-CN" sz="1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algn="ctr"/>
              <a:r>
                <a:rPr lang="zh-CN" altLang="en-US" sz="1200" b="1"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数据中台</a:t>
              </a:r>
              <a:endParaRPr lang="zh-CN" altLang="en-US" sz="1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22" name="文本框 221"/>
            <p:cNvSpPr txBox="1"/>
            <p:nvPr/>
          </p:nvSpPr>
          <p:spPr>
            <a:xfrm>
              <a:off x="11892" y="3762"/>
              <a:ext cx="1260" cy="475"/>
            </a:xfrm>
            <a:prstGeom prst="rect">
              <a:avLst/>
            </a:prstGeom>
            <a:noFill/>
          </p:spPr>
          <p:txBody>
            <a:bodyPr vert="horz" wrap="square" numCol="1" spcCol="0" rtlCol="0" fromWordArt="0" anchor="t" anchorCtr="0" forceAA="0" compatLnSpc="0">
              <a:spAutoFit/>
            </a:bodyPr>
            <a:p>
              <a:pPr lvl="0" algn="ctr">
                <a:buClrTx/>
                <a:buSzTx/>
                <a:buFontTx/>
              </a:pPr>
              <a:r>
                <a:rPr lang="zh-CN" altLang="en-US" sz="1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应用集市</a:t>
              </a:r>
              <a:endPara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23" name="文本框 222"/>
            <p:cNvSpPr txBox="1"/>
            <p:nvPr/>
          </p:nvSpPr>
          <p:spPr>
            <a:xfrm>
              <a:off x="5292" y="3759"/>
              <a:ext cx="1776" cy="475"/>
            </a:xfrm>
            <a:prstGeom prst="rect">
              <a:avLst/>
            </a:prstGeom>
            <a:noFill/>
          </p:spPr>
          <p:txBody>
            <a:bodyPr vert="horz" wrap="square" numCol="1" spcCol="0" rtlCol="0" fromWordArt="0" anchor="t" anchorCtr="0" forceAA="0" compatLnSpc="0">
              <a:spAutoFit/>
            </a:bodyPr>
            <a:p>
              <a:pPr lvl="0" algn="ctr">
                <a:buClrTx/>
                <a:buSzTx/>
                <a:buFontTx/>
              </a:pPr>
              <a:r>
                <a:rPr lang="zh-CN" altLang="en-US" sz="1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数据资源中心</a:t>
              </a:r>
              <a:endPara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24" name="文本框 223"/>
            <p:cNvSpPr txBox="1"/>
            <p:nvPr/>
          </p:nvSpPr>
          <p:spPr>
            <a:xfrm>
              <a:off x="10284" y="3762"/>
              <a:ext cx="1260" cy="475"/>
            </a:xfrm>
            <a:prstGeom prst="rect">
              <a:avLst/>
            </a:prstGeom>
            <a:noFill/>
          </p:spPr>
          <p:txBody>
            <a:bodyPr vert="horz" wrap="square" numCol="1" spcCol="0" rtlCol="0" fromWordArt="0" anchor="t" anchorCtr="0" forceAA="0" compatLnSpc="0">
              <a:spAutoFit/>
            </a:bodyPr>
            <a:p>
              <a:pPr lvl="0" algn="ctr">
                <a:buClrTx/>
                <a:buSzTx/>
                <a:buFontTx/>
              </a:pPr>
              <a:r>
                <a:rPr lang="zh-CN" altLang="en-US" sz="1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数据集市</a:t>
              </a:r>
              <a:endPara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25" name="文本框 224"/>
            <p:cNvSpPr txBox="1"/>
            <p:nvPr/>
          </p:nvSpPr>
          <p:spPr>
            <a:xfrm>
              <a:off x="13438" y="3777"/>
              <a:ext cx="1260" cy="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数据服务</a:t>
              </a:r>
              <a:endPara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" name="文本框 225"/>
            <p:cNvSpPr txBox="1"/>
            <p:nvPr/>
          </p:nvSpPr>
          <p:spPr>
            <a:xfrm>
              <a:off x="7093" y="3748"/>
              <a:ext cx="1349" cy="475"/>
            </a:xfrm>
            <a:prstGeom prst="rect">
              <a:avLst/>
            </a:prstGeom>
            <a:noFill/>
          </p:spPr>
          <p:txBody>
            <a:bodyPr vert="horz" wrap="square" numCol="1" spcCol="0" rtlCol="0" fromWordArt="0" anchor="t" anchorCtr="0" forceAA="0" compatLnSpc="0">
              <a:spAutoFit/>
            </a:bodyPr>
            <a:p>
              <a:pPr lvl="0" algn="ctr">
                <a:buClrTx/>
                <a:buSzTx/>
                <a:buFontTx/>
              </a:pPr>
              <a:r>
                <a:rPr lang="zh-CN" altLang="en-US" sz="1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运维管理</a:t>
              </a:r>
              <a:endPara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227" name="图片 226" descr="数据治理2"/>
            <p:cNvPicPr>
              <a:picLocks noChangeAspect="1"/>
            </p:cNvPicPr>
            <p:nvPr/>
          </p:nvPicPr>
          <p:blipFill>
            <a:blip r:embed="rId9">
              <a:biLevel thresh="50000"/>
            </a:blip>
            <a:stretch>
              <a:fillRect/>
            </a:stretch>
          </p:blipFill>
          <p:spPr>
            <a:xfrm>
              <a:off x="7328" y="3342"/>
              <a:ext cx="556" cy="454"/>
            </a:xfrm>
            <a:prstGeom prst="rect">
              <a:avLst/>
            </a:prstGeom>
          </p:spPr>
        </p:pic>
        <p:sp>
          <p:nvSpPr>
            <p:cNvPr id="228" name="文本框 227"/>
            <p:cNvSpPr txBox="1"/>
            <p:nvPr/>
          </p:nvSpPr>
          <p:spPr>
            <a:xfrm>
              <a:off x="4085" y="3764"/>
              <a:ext cx="1260" cy="475"/>
            </a:xfrm>
            <a:prstGeom prst="rect">
              <a:avLst/>
            </a:prstGeom>
            <a:noFill/>
          </p:spPr>
          <p:txBody>
            <a:bodyPr vert="horz" wrap="square" numCol="1" spcCol="0" rtlCol="0" fromWordArt="0" anchor="t" anchorCtr="0" forceAA="0" compatLnSpc="0">
              <a:spAutoFit/>
            </a:bodyPr>
            <a:p>
              <a:pPr lvl="0" algn="ctr">
                <a:buClrTx/>
                <a:buSzTx/>
                <a:buFontTx/>
              </a:pPr>
              <a:r>
                <a:rPr lang="zh-CN" altLang="en-US" sz="1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主数据管理</a:t>
              </a:r>
              <a:endParaRPr lang="zh-CN" altLang="en-US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pic>
          <p:nvPicPr>
            <p:cNvPr id="229" name="图片 228" descr="自定义数据处理"/>
            <p:cNvPicPr>
              <a:picLocks noChangeAspect="1"/>
            </p:cNvPicPr>
            <p:nvPr/>
          </p:nvPicPr>
          <p:blipFill>
            <a:blip r:embed="rId10">
              <a:grayscl/>
              <a:lum bright="70000" contrast="-70000"/>
            </a:blip>
            <a:stretch>
              <a:fillRect/>
            </a:stretch>
          </p:blipFill>
          <p:spPr>
            <a:xfrm>
              <a:off x="5830" y="3366"/>
              <a:ext cx="616" cy="454"/>
            </a:xfrm>
            <a:prstGeom prst="rect">
              <a:avLst/>
            </a:prstGeom>
          </p:spPr>
        </p:pic>
        <p:pic>
          <p:nvPicPr>
            <p:cNvPr id="230" name="图片 229" descr="数据采集"/>
            <p:cNvPicPr>
              <a:picLocks noChangeAspect="1"/>
            </p:cNvPicPr>
            <p:nvPr/>
          </p:nvPicPr>
          <p:blipFill>
            <a:blip r:embed="rId11">
              <a:biLevel thresh="50000"/>
            </a:blip>
            <a:stretch>
              <a:fillRect/>
            </a:stretch>
          </p:blipFill>
          <p:spPr>
            <a:xfrm>
              <a:off x="4388" y="3356"/>
              <a:ext cx="654" cy="454"/>
            </a:xfrm>
            <a:prstGeom prst="rect">
              <a:avLst/>
            </a:prstGeom>
          </p:spPr>
        </p:pic>
        <p:grpSp>
          <p:nvGrpSpPr>
            <p:cNvPr id="231" name="222d8c48-2b13-4c4d-886b-757fb235cb88" descr="本素材由iSlide™ 提供&#13;&#10;iSlide™尊重知识产权并注重保护用户享有的各项权利。郑重提醒您：&#13;&#10;iSlide™插件中提供的任何信息内容的所有权、知识产权归其原始权利人或权利受让人所有，您免费/购买获得的是信息内容的使用权，并受下述条款的约束；&#13;&#10;1. 您仅可以个人非商业用途使用该等信息内容，不可将信息内容的全部或部分用于出售，或以出租、出借、转让、分销、发布等其他任何方式供他人使用；&#13;&#10;2. 禁止在接入互联网或移动互联网的任何网站、平台、应用或程序上以任何方式为他人提供iSlide™插件资源内容的下载。&#13;&#10;The resource is supplied by iSlide™.&#13;&#10;iSlide™ respects all intellectual property rights and protects all the rights its users acquired.Solemnly remind you:&#13;&#10;The ownership and intellectual property of the resources supplied in iSlide Add-in belongs to its owner or the assignee of this ownership.you only acquired the usage of the resources supplied in iSlide Add-in, as well as respected the following restrain terms:&#13;&#10;1.You are only allowed to use such resource for personal and non-commercial aim, not allowed to use such resource or part of it for the sale; or rent, lend, transfer to others; or distribution or release it in any way.&#13;&#10;2.You are not permitted to provide the resource of iSlide Add-in in any website, platform, application access to the Internet or mobile Internet.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>
            <a:xfrm rot="0">
              <a:off x="13763" y="3368"/>
              <a:ext cx="661" cy="454"/>
              <a:chOff x="3598863" y="1090613"/>
              <a:chExt cx="4994276" cy="4648200"/>
            </a:xfrm>
          </p:grpSpPr>
          <p:sp>
            <p:nvSpPr>
              <p:cNvPr id="232" name="iṡļíḓê"/>
              <p:cNvSpPr/>
              <p:nvPr/>
            </p:nvSpPr>
            <p:spPr bwMode="auto">
              <a:xfrm>
                <a:off x="3862388" y="4467225"/>
                <a:ext cx="153988" cy="109538"/>
              </a:xfrm>
              <a:custGeom>
                <a:avLst/>
                <a:gdLst>
                  <a:gd name="T0" fmla="*/ 2 w 10"/>
                  <a:gd name="T1" fmla="*/ 7 h 7"/>
                  <a:gd name="T2" fmla="*/ 1 w 10"/>
                  <a:gd name="T3" fmla="*/ 6 h 7"/>
                  <a:gd name="T4" fmla="*/ 1 w 10"/>
                  <a:gd name="T5" fmla="*/ 3 h 7"/>
                  <a:gd name="T6" fmla="*/ 7 w 10"/>
                  <a:gd name="T7" fmla="*/ 1 h 7"/>
                  <a:gd name="T8" fmla="*/ 10 w 10"/>
                  <a:gd name="T9" fmla="*/ 2 h 7"/>
                  <a:gd name="T10" fmla="*/ 8 w 10"/>
                  <a:gd name="T11" fmla="*/ 4 h 7"/>
                  <a:gd name="T12" fmla="*/ 3 w 10"/>
                  <a:gd name="T13" fmla="*/ 7 h 7"/>
                  <a:gd name="T14" fmla="*/ 2 w 10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">
                    <a:moveTo>
                      <a:pt x="2" y="7"/>
                    </a:moveTo>
                    <a:cubicBezTo>
                      <a:pt x="2" y="7"/>
                      <a:pt x="1" y="7"/>
                      <a:pt x="1" y="6"/>
                    </a:cubicBezTo>
                    <a:cubicBezTo>
                      <a:pt x="0" y="5"/>
                      <a:pt x="0" y="4"/>
                      <a:pt x="1" y="3"/>
                    </a:cubicBezTo>
                    <a:cubicBezTo>
                      <a:pt x="3" y="2"/>
                      <a:pt x="5" y="1"/>
                      <a:pt x="7" y="1"/>
                    </a:cubicBezTo>
                    <a:cubicBezTo>
                      <a:pt x="8" y="0"/>
                      <a:pt x="9" y="1"/>
                      <a:pt x="10" y="2"/>
                    </a:cubicBezTo>
                    <a:cubicBezTo>
                      <a:pt x="10" y="3"/>
                      <a:pt x="9" y="4"/>
                      <a:pt x="8" y="4"/>
                    </a:cubicBezTo>
                    <a:cubicBezTo>
                      <a:pt x="7" y="5"/>
                      <a:pt x="5" y="6"/>
                      <a:pt x="3" y="7"/>
                    </a:cubicBezTo>
                    <a:cubicBezTo>
                      <a:pt x="3" y="7"/>
                      <a:pt x="3" y="7"/>
                      <a:pt x="2" y="7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3" name="iṩ1íḍè"/>
              <p:cNvSpPr/>
              <p:nvPr/>
            </p:nvSpPr>
            <p:spPr bwMode="auto">
              <a:xfrm>
                <a:off x="3629026" y="4638675"/>
                <a:ext cx="806450" cy="866775"/>
              </a:xfrm>
              <a:custGeom>
                <a:avLst/>
                <a:gdLst>
                  <a:gd name="T0" fmla="*/ 38 w 52"/>
                  <a:gd name="T1" fmla="*/ 56 h 56"/>
                  <a:gd name="T2" fmla="*/ 36 w 52"/>
                  <a:gd name="T3" fmla="*/ 54 h 56"/>
                  <a:gd name="T4" fmla="*/ 37 w 52"/>
                  <a:gd name="T5" fmla="*/ 52 h 56"/>
                  <a:gd name="T6" fmla="*/ 49 w 52"/>
                  <a:gd name="T7" fmla="*/ 49 h 56"/>
                  <a:gd name="T8" fmla="*/ 51 w 52"/>
                  <a:gd name="T9" fmla="*/ 49 h 56"/>
                  <a:gd name="T10" fmla="*/ 50 w 52"/>
                  <a:gd name="T11" fmla="*/ 52 h 56"/>
                  <a:gd name="T12" fmla="*/ 38 w 52"/>
                  <a:gd name="T13" fmla="*/ 56 h 56"/>
                  <a:gd name="T14" fmla="*/ 38 w 52"/>
                  <a:gd name="T15" fmla="*/ 56 h 56"/>
                  <a:gd name="T16" fmla="*/ 25 w 52"/>
                  <a:gd name="T17" fmla="*/ 55 h 56"/>
                  <a:gd name="T18" fmla="*/ 25 w 52"/>
                  <a:gd name="T19" fmla="*/ 55 h 56"/>
                  <a:gd name="T20" fmla="*/ 13 w 52"/>
                  <a:gd name="T21" fmla="*/ 49 h 56"/>
                  <a:gd name="T22" fmla="*/ 13 w 52"/>
                  <a:gd name="T23" fmla="*/ 46 h 56"/>
                  <a:gd name="T24" fmla="*/ 16 w 52"/>
                  <a:gd name="T25" fmla="*/ 45 h 56"/>
                  <a:gd name="T26" fmla="*/ 26 w 52"/>
                  <a:gd name="T27" fmla="*/ 51 h 56"/>
                  <a:gd name="T28" fmla="*/ 27 w 52"/>
                  <a:gd name="T29" fmla="*/ 53 h 56"/>
                  <a:gd name="T30" fmla="*/ 25 w 52"/>
                  <a:gd name="T31" fmla="*/ 55 h 56"/>
                  <a:gd name="T32" fmla="*/ 6 w 52"/>
                  <a:gd name="T33" fmla="*/ 40 h 56"/>
                  <a:gd name="T34" fmla="*/ 5 w 52"/>
                  <a:gd name="T35" fmla="*/ 39 h 56"/>
                  <a:gd name="T36" fmla="*/ 0 w 52"/>
                  <a:gd name="T37" fmla="*/ 26 h 56"/>
                  <a:gd name="T38" fmla="*/ 2 w 52"/>
                  <a:gd name="T39" fmla="*/ 24 h 56"/>
                  <a:gd name="T40" fmla="*/ 4 w 52"/>
                  <a:gd name="T41" fmla="*/ 26 h 56"/>
                  <a:gd name="T42" fmla="*/ 8 w 52"/>
                  <a:gd name="T43" fmla="*/ 37 h 56"/>
                  <a:gd name="T44" fmla="*/ 7 w 52"/>
                  <a:gd name="T45" fmla="*/ 39 h 56"/>
                  <a:gd name="T46" fmla="*/ 6 w 52"/>
                  <a:gd name="T47" fmla="*/ 40 h 56"/>
                  <a:gd name="T48" fmla="*/ 3 w 52"/>
                  <a:gd name="T49" fmla="*/ 16 h 56"/>
                  <a:gd name="T50" fmla="*/ 3 w 52"/>
                  <a:gd name="T51" fmla="*/ 16 h 56"/>
                  <a:gd name="T52" fmla="*/ 1 w 52"/>
                  <a:gd name="T53" fmla="*/ 13 h 56"/>
                  <a:gd name="T54" fmla="*/ 7 w 52"/>
                  <a:gd name="T55" fmla="*/ 1 h 56"/>
                  <a:gd name="T56" fmla="*/ 9 w 52"/>
                  <a:gd name="T57" fmla="*/ 1 h 56"/>
                  <a:gd name="T58" fmla="*/ 10 w 52"/>
                  <a:gd name="T59" fmla="*/ 4 h 56"/>
                  <a:gd name="T60" fmla="*/ 5 w 52"/>
                  <a:gd name="T61" fmla="*/ 14 h 56"/>
                  <a:gd name="T62" fmla="*/ 3 w 52"/>
                  <a:gd name="T63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2" h="56">
                    <a:moveTo>
                      <a:pt x="38" y="56"/>
                    </a:moveTo>
                    <a:cubicBezTo>
                      <a:pt x="37" y="56"/>
                      <a:pt x="36" y="55"/>
                      <a:pt x="36" y="54"/>
                    </a:cubicBezTo>
                    <a:cubicBezTo>
                      <a:pt x="36" y="53"/>
                      <a:pt x="36" y="52"/>
                      <a:pt x="37" y="52"/>
                    </a:cubicBezTo>
                    <a:cubicBezTo>
                      <a:pt x="41" y="51"/>
                      <a:pt x="45" y="50"/>
                      <a:pt x="49" y="49"/>
                    </a:cubicBezTo>
                    <a:cubicBezTo>
                      <a:pt x="50" y="48"/>
                      <a:pt x="51" y="48"/>
                      <a:pt x="51" y="49"/>
                    </a:cubicBezTo>
                    <a:cubicBezTo>
                      <a:pt x="52" y="50"/>
                      <a:pt x="51" y="52"/>
                      <a:pt x="50" y="52"/>
                    </a:cubicBezTo>
                    <a:cubicBezTo>
                      <a:pt x="47" y="54"/>
                      <a:pt x="42" y="55"/>
                      <a:pt x="38" y="56"/>
                    </a:cubicBezTo>
                    <a:cubicBezTo>
                      <a:pt x="38" y="56"/>
                      <a:pt x="38" y="56"/>
                      <a:pt x="38" y="56"/>
                    </a:cubicBezTo>
                    <a:close/>
                    <a:moveTo>
                      <a:pt x="25" y="55"/>
                    </a:moveTo>
                    <a:cubicBezTo>
                      <a:pt x="25" y="55"/>
                      <a:pt x="25" y="55"/>
                      <a:pt x="25" y="55"/>
                    </a:cubicBezTo>
                    <a:cubicBezTo>
                      <a:pt x="21" y="53"/>
                      <a:pt x="17" y="51"/>
                      <a:pt x="13" y="49"/>
                    </a:cubicBezTo>
                    <a:cubicBezTo>
                      <a:pt x="12" y="48"/>
                      <a:pt x="12" y="47"/>
                      <a:pt x="13" y="46"/>
                    </a:cubicBezTo>
                    <a:cubicBezTo>
                      <a:pt x="14" y="45"/>
                      <a:pt x="15" y="45"/>
                      <a:pt x="16" y="45"/>
                    </a:cubicBezTo>
                    <a:cubicBezTo>
                      <a:pt x="19" y="48"/>
                      <a:pt x="22" y="50"/>
                      <a:pt x="26" y="51"/>
                    </a:cubicBezTo>
                    <a:cubicBezTo>
                      <a:pt x="27" y="51"/>
                      <a:pt x="28" y="52"/>
                      <a:pt x="27" y="53"/>
                    </a:cubicBezTo>
                    <a:cubicBezTo>
                      <a:pt x="27" y="54"/>
                      <a:pt x="26" y="55"/>
                      <a:pt x="25" y="55"/>
                    </a:cubicBezTo>
                    <a:close/>
                    <a:moveTo>
                      <a:pt x="6" y="40"/>
                    </a:moveTo>
                    <a:cubicBezTo>
                      <a:pt x="6" y="40"/>
                      <a:pt x="5" y="39"/>
                      <a:pt x="5" y="39"/>
                    </a:cubicBezTo>
                    <a:cubicBezTo>
                      <a:pt x="2" y="35"/>
                      <a:pt x="1" y="31"/>
                      <a:pt x="0" y="26"/>
                    </a:cubicBezTo>
                    <a:cubicBezTo>
                      <a:pt x="0" y="25"/>
                      <a:pt x="1" y="24"/>
                      <a:pt x="2" y="24"/>
                    </a:cubicBezTo>
                    <a:cubicBezTo>
                      <a:pt x="3" y="24"/>
                      <a:pt x="4" y="25"/>
                      <a:pt x="4" y="26"/>
                    </a:cubicBezTo>
                    <a:cubicBezTo>
                      <a:pt x="5" y="30"/>
                      <a:pt x="6" y="33"/>
                      <a:pt x="8" y="37"/>
                    </a:cubicBezTo>
                    <a:cubicBezTo>
                      <a:pt x="9" y="38"/>
                      <a:pt x="8" y="39"/>
                      <a:pt x="7" y="39"/>
                    </a:cubicBezTo>
                    <a:cubicBezTo>
                      <a:pt x="7" y="40"/>
                      <a:pt x="7" y="40"/>
                      <a:pt x="6" y="40"/>
                    </a:cubicBezTo>
                    <a:close/>
                    <a:moveTo>
                      <a:pt x="3" y="16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2" y="15"/>
                      <a:pt x="1" y="14"/>
                      <a:pt x="1" y="13"/>
                    </a:cubicBezTo>
                    <a:cubicBezTo>
                      <a:pt x="2" y="9"/>
                      <a:pt x="4" y="5"/>
                      <a:pt x="7" y="1"/>
                    </a:cubicBezTo>
                    <a:cubicBezTo>
                      <a:pt x="7" y="1"/>
                      <a:pt x="9" y="0"/>
                      <a:pt x="9" y="1"/>
                    </a:cubicBezTo>
                    <a:cubicBezTo>
                      <a:pt x="10" y="2"/>
                      <a:pt x="11" y="3"/>
                      <a:pt x="10" y="4"/>
                    </a:cubicBezTo>
                    <a:cubicBezTo>
                      <a:pt x="8" y="7"/>
                      <a:pt x="6" y="10"/>
                      <a:pt x="5" y="14"/>
                    </a:cubicBezTo>
                    <a:cubicBezTo>
                      <a:pt x="5" y="15"/>
                      <a:pt x="4" y="16"/>
                      <a:pt x="3" y="1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4" name="iš1iďè"/>
              <p:cNvSpPr/>
              <p:nvPr/>
            </p:nvSpPr>
            <p:spPr bwMode="auto">
              <a:xfrm>
                <a:off x="4513263" y="5180013"/>
                <a:ext cx="123825" cy="155575"/>
              </a:xfrm>
              <a:custGeom>
                <a:avLst/>
                <a:gdLst>
                  <a:gd name="T0" fmla="*/ 2 w 8"/>
                  <a:gd name="T1" fmla="*/ 10 h 10"/>
                  <a:gd name="T2" fmla="*/ 1 w 8"/>
                  <a:gd name="T3" fmla="*/ 9 h 10"/>
                  <a:gd name="T4" fmla="*/ 1 w 8"/>
                  <a:gd name="T5" fmla="*/ 6 h 10"/>
                  <a:gd name="T6" fmla="*/ 4 w 8"/>
                  <a:gd name="T7" fmla="*/ 2 h 10"/>
                  <a:gd name="T8" fmla="*/ 7 w 8"/>
                  <a:gd name="T9" fmla="*/ 1 h 10"/>
                  <a:gd name="T10" fmla="*/ 7 w 8"/>
                  <a:gd name="T11" fmla="*/ 4 h 10"/>
                  <a:gd name="T12" fmla="*/ 4 w 8"/>
                  <a:gd name="T13" fmla="*/ 9 h 10"/>
                  <a:gd name="T14" fmla="*/ 2 w 8"/>
                  <a:gd name="T1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2" y="10"/>
                    </a:moveTo>
                    <a:cubicBezTo>
                      <a:pt x="2" y="10"/>
                      <a:pt x="1" y="9"/>
                      <a:pt x="1" y="9"/>
                    </a:cubicBezTo>
                    <a:cubicBezTo>
                      <a:pt x="0" y="8"/>
                      <a:pt x="0" y="7"/>
                      <a:pt x="1" y="6"/>
                    </a:cubicBezTo>
                    <a:cubicBezTo>
                      <a:pt x="2" y="5"/>
                      <a:pt x="3" y="3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8" y="1"/>
                      <a:pt x="8" y="3"/>
                      <a:pt x="7" y="4"/>
                    </a:cubicBezTo>
                    <a:cubicBezTo>
                      <a:pt x="6" y="5"/>
                      <a:pt x="5" y="7"/>
                      <a:pt x="4" y="9"/>
                    </a:cubicBezTo>
                    <a:cubicBezTo>
                      <a:pt x="3" y="9"/>
                      <a:pt x="3" y="10"/>
                      <a:pt x="2" y="10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5" name="í$ḷïďè"/>
              <p:cNvSpPr/>
              <p:nvPr/>
            </p:nvSpPr>
            <p:spPr bwMode="auto">
              <a:xfrm>
                <a:off x="8128001" y="2640013"/>
                <a:ext cx="155575" cy="92075"/>
              </a:xfrm>
              <a:custGeom>
                <a:avLst/>
                <a:gdLst>
                  <a:gd name="T0" fmla="*/ 3 w 10"/>
                  <a:gd name="T1" fmla="*/ 6 h 6"/>
                  <a:gd name="T2" fmla="*/ 1 w 10"/>
                  <a:gd name="T3" fmla="*/ 5 h 6"/>
                  <a:gd name="T4" fmla="*/ 2 w 10"/>
                  <a:gd name="T5" fmla="*/ 3 h 6"/>
                  <a:gd name="T6" fmla="*/ 7 w 10"/>
                  <a:gd name="T7" fmla="*/ 0 h 6"/>
                  <a:gd name="T8" fmla="*/ 10 w 10"/>
                  <a:gd name="T9" fmla="*/ 1 h 6"/>
                  <a:gd name="T10" fmla="*/ 9 w 10"/>
                  <a:gd name="T11" fmla="*/ 4 h 6"/>
                  <a:gd name="T12" fmla="*/ 3 w 10"/>
                  <a:gd name="T13" fmla="*/ 6 h 6"/>
                  <a:gd name="T14" fmla="*/ 3 w 10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6">
                    <a:moveTo>
                      <a:pt x="3" y="6"/>
                    </a:moveTo>
                    <a:cubicBezTo>
                      <a:pt x="2" y="6"/>
                      <a:pt x="1" y="6"/>
                      <a:pt x="1" y="5"/>
                    </a:cubicBezTo>
                    <a:cubicBezTo>
                      <a:pt x="0" y="4"/>
                      <a:pt x="1" y="3"/>
                      <a:pt x="2" y="3"/>
                    </a:cubicBezTo>
                    <a:cubicBezTo>
                      <a:pt x="4" y="2"/>
                      <a:pt x="5" y="1"/>
                      <a:pt x="7" y="0"/>
                    </a:cubicBezTo>
                    <a:cubicBezTo>
                      <a:pt x="8" y="0"/>
                      <a:pt x="9" y="0"/>
                      <a:pt x="10" y="1"/>
                    </a:cubicBezTo>
                    <a:cubicBezTo>
                      <a:pt x="10" y="2"/>
                      <a:pt x="10" y="3"/>
                      <a:pt x="9" y="4"/>
                    </a:cubicBezTo>
                    <a:cubicBezTo>
                      <a:pt x="7" y="5"/>
                      <a:pt x="5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6" name="íṥlíḍé"/>
              <p:cNvSpPr/>
              <p:nvPr/>
            </p:nvSpPr>
            <p:spPr bwMode="auto">
              <a:xfrm>
                <a:off x="7569201" y="1492250"/>
                <a:ext cx="1023938" cy="1084263"/>
              </a:xfrm>
              <a:custGeom>
                <a:avLst/>
                <a:gdLst>
                  <a:gd name="T0" fmla="*/ 54 w 66"/>
                  <a:gd name="T1" fmla="*/ 70 h 70"/>
                  <a:gd name="T2" fmla="*/ 53 w 66"/>
                  <a:gd name="T3" fmla="*/ 69 h 70"/>
                  <a:gd name="T4" fmla="*/ 52 w 66"/>
                  <a:gd name="T5" fmla="*/ 67 h 70"/>
                  <a:gd name="T6" fmla="*/ 59 w 66"/>
                  <a:gd name="T7" fmla="*/ 56 h 70"/>
                  <a:gd name="T8" fmla="*/ 61 w 66"/>
                  <a:gd name="T9" fmla="*/ 55 h 70"/>
                  <a:gd name="T10" fmla="*/ 62 w 66"/>
                  <a:gd name="T11" fmla="*/ 58 h 70"/>
                  <a:gd name="T12" fmla="*/ 55 w 66"/>
                  <a:gd name="T13" fmla="*/ 69 h 70"/>
                  <a:gd name="T14" fmla="*/ 54 w 66"/>
                  <a:gd name="T15" fmla="*/ 70 h 70"/>
                  <a:gd name="T16" fmla="*/ 64 w 66"/>
                  <a:gd name="T17" fmla="*/ 47 h 70"/>
                  <a:gd name="T18" fmla="*/ 63 w 66"/>
                  <a:gd name="T19" fmla="*/ 47 h 70"/>
                  <a:gd name="T20" fmla="*/ 62 w 66"/>
                  <a:gd name="T21" fmla="*/ 45 h 70"/>
                  <a:gd name="T22" fmla="*/ 62 w 66"/>
                  <a:gd name="T23" fmla="*/ 42 h 70"/>
                  <a:gd name="T24" fmla="*/ 61 w 66"/>
                  <a:gd name="T25" fmla="*/ 33 h 70"/>
                  <a:gd name="T26" fmla="*/ 62 w 66"/>
                  <a:gd name="T27" fmla="*/ 31 h 70"/>
                  <a:gd name="T28" fmla="*/ 65 w 66"/>
                  <a:gd name="T29" fmla="*/ 32 h 70"/>
                  <a:gd name="T30" fmla="*/ 66 w 66"/>
                  <a:gd name="T31" fmla="*/ 42 h 70"/>
                  <a:gd name="T32" fmla="*/ 66 w 66"/>
                  <a:gd name="T33" fmla="*/ 45 h 70"/>
                  <a:gd name="T34" fmla="*/ 64 w 66"/>
                  <a:gd name="T35" fmla="*/ 47 h 70"/>
                  <a:gd name="T36" fmla="*/ 58 w 66"/>
                  <a:gd name="T37" fmla="*/ 23 h 70"/>
                  <a:gd name="T38" fmla="*/ 56 w 66"/>
                  <a:gd name="T39" fmla="*/ 22 h 70"/>
                  <a:gd name="T40" fmla="*/ 48 w 66"/>
                  <a:gd name="T41" fmla="*/ 13 h 70"/>
                  <a:gd name="T42" fmla="*/ 48 w 66"/>
                  <a:gd name="T43" fmla="*/ 10 h 70"/>
                  <a:gd name="T44" fmla="*/ 51 w 66"/>
                  <a:gd name="T45" fmla="*/ 10 h 70"/>
                  <a:gd name="T46" fmla="*/ 60 w 66"/>
                  <a:gd name="T47" fmla="*/ 20 h 70"/>
                  <a:gd name="T48" fmla="*/ 59 w 66"/>
                  <a:gd name="T49" fmla="*/ 23 h 70"/>
                  <a:gd name="T50" fmla="*/ 58 w 66"/>
                  <a:gd name="T51" fmla="*/ 23 h 70"/>
                  <a:gd name="T52" fmla="*/ 3 w 66"/>
                  <a:gd name="T53" fmla="*/ 11 h 70"/>
                  <a:gd name="T54" fmla="*/ 1 w 66"/>
                  <a:gd name="T55" fmla="*/ 10 h 70"/>
                  <a:gd name="T56" fmla="*/ 2 w 66"/>
                  <a:gd name="T57" fmla="*/ 7 h 70"/>
                  <a:gd name="T58" fmla="*/ 14 w 66"/>
                  <a:gd name="T59" fmla="*/ 2 h 70"/>
                  <a:gd name="T60" fmla="*/ 16 w 66"/>
                  <a:gd name="T61" fmla="*/ 3 h 70"/>
                  <a:gd name="T62" fmla="*/ 15 w 66"/>
                  <a:gd name="T63" fmla="*/ 5 h 70"/>
                  <a:gd name="T64" fmla="*/ 4 w 66"/>
                  <a:gd name="T65" fmla="*/ 10 h 70"/>
                  <a:gd name="T66" fmla="*/ 3 w 66"/>
                  <a:gd name="T67" fmla="*/ 11 h 70"/>
                  <a:gd name="T68" fmla="*/ 39 w 66"/>
                  <a:gd name="T69" fmla="*/ 7 h 70"/>
                  <a:gd name="T70" fmla="*/ 38 w 66"/>
                  <a:gd name="T71" fmla="*/ 7 h 70"/>
                  <a:gd name="T72" fmla="*/ 26 w 66"/>
                  <a:gd name="T73" fmla="*/ 4 h 70"/>
                  <a:gd name="T74" fmla="*/ 25 w 66"/>
                  <a:gd name="T75" fmla="*/ 2 h 70"/>
                  <a:gd name="T76" fmla="*/ 27 w 66"/>
                  <a:gd name="T77" fmla="*/ 0 h 70"/>
                  <a:gd name="T78" fmla="*/ 40 w 66"/>
                  <a:gd name="T79" fmla="*/ 3 h 70"/>
                  <a:gd name="T80" fmla="*/ 41 w 66"/>
                  <a:gd name="T81" fmla="*/ 6 h 70"/>
                  <a:gd name="T82" fmla="*/ 39 w 66"/>
                  <a:gd name="T83" fmla="*/ 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6" h="70">
                    <a:moveTo>
                      <a:pt x="54" y="70"/>
                    </a:moveTo>
                    <a:cubicBezTo>
                      <a:pt x="53" y="70"/>
                      <a:pt x="53" y="70"/>
                      <a:pt x="53" y="69"/>
                    </a:cubicBezTo>
                    <a:cubicBezTo>
                      <a:pt x="52" y="69"/>
                      <a:pt x="52" y="67"/>
                      <a:pt x="52" y="67"/>
                    </a:cubicBezTo>
                    <a:cubicBezTo>
                      <a:pt x="55" y="63"/>
                      <a:pt x="57" y="60"/>
                      <a:pt x="59" y="56"/>
                    </a:cubicBezTo>
                    <a:cubicBezTo>
                      <a:pt x="59" y="55"/>
                      <a:pt x="60" y="55"/>
                      <a:pt x="61" y="55"/>
                    </a:cubicBezTo>
                    <a:cubicBezTo>
                      <a:pt x="62" y="56"/>
                      <a:pt x="63" y="57"/>
                      <a:pt x="62" y="58"/>
                    </a:cubicBezTo>
                    <a:cubicBezTo>
                      <a:pt x="61" y="62"/>
                      <a:pt x="58" y="66"/>
                      <a:pt x="55" y="69"/>
                    </a:cubicBezTo>
                    <a:cubicBezTo>
                      <a:pt x="55" y="70"/>
                      <a:pt x="54" y="70"/>
                      <a:pt x="54" y="70"/>
                    </a:cubicBezTo>
                    <a:close/>
                    <a:moveTo>
                      <a:pt x="64" y="47"/>
                    </a:moveTo>
                    <a:cubicBezTo>
                      <a:pt x="64" y="47"/>
                      <a:pt x="64" y="47"/>
                      <a:pt x="63" y="47"/>
                    </a:cubicBezTo>
                    <a:cubicBezTo>
                      <a:pt x="62" y="47"/>
                      <a:pt x="62" y="46"/>
                      <a:pt x="62" y="45"/>
                    </a:cubicBezTo>
                    <a:cubicBezTo>
                      <a:pt x="62" y="44"/>
                      <a:pt x="62" y="43"/>
                      <a:pt x="62" y="42"/>
                    </a:cubicBezTo>
                    <a:cubicBezTo>
                      <a:pt x="62" y="39"/>
                      <a:pt x="61" y="36"/>
                      <a:pt x="61" y="33"/>
                    </a:cubicBezTo>
                    <a:cubicBezTo>
                      <a:pt x="61" y="32"/>
                      <a:pt x="61" y="31"/>
                      <a:pt x="62" y="31"/>
                    </a:cubicBezTo>
                    <a:cubicBezTo>
                      <a:pt x="63" y="30"/>
                      <a:pt x="64" y="31"/>
                      <a:pt x="65" y="32"/>
                    </a:cubicBezTo>
                    <a:cubicBezTo>
                      <a:pt x="65" y="35"/>
                      <a:pt x="66" y="38"/>
                      <a:pt x="66" y="42"/>
                    </a:cubicBezTo>
                    <a:cubicBezTo>
                      <a:pt x="66" y="43"/>
                      <a:pt x="66" y="44"/>
                      <a:pt x="66" y="45"/>
                    </a:cubicBezTo>
                    <a:cubicBezTo>
                      <a:pt x="66" y="46"/>
                      <a:pt x="65" y="47"/>
                      <a:pt x="64" y="47"/>
                    </a:cubicBezTo>
                    <a:close/>
                    <a:moveTo>
                      <a:pt x="58" y="23"/>
                    </a:moveTo>
                    <a:cubicBezTo>
                      <a:pt x="57" y="23"/>
                      <a:pt x="57" y="23"/>
                      <a:pt x="56" y="22"/>
                    </a:cubicBezTo>
                    <a:cubicBezTo>
                      <a:pt x="54" y="19"/>
                      <a:pt x="51" y="15"/>
                      <a:pt x="48" y="13"/>
                    </a:cubicBezTo>
                    <a:cubicBezTo>
                      <a:pt x="48" y="12"/>
                      <a:pt x="47" y="11"/>
                      <a:pt x="48" y="10"/>
                    </a:cubicBezTo>
                    <a:cubicBezTo>
                      <a:pt x="49" y="9"/>
                      <a:pt x="50" y="9"/>
                      <a:pt x="51" y="10"/>
                    </a:cubicBezTo>
                    <a:cubicBezTo>
                      <a:pt x="54" y="13"/>
                      <a:pt x="57" y="16"/>
                      <a:pt x="60" y="20"/>
                    </a:cubicBezTo>
                    <a:cubicBezTo>
                      <a:pt x="60" y="21"/>
                      <a:pt x="60" y="22"/>
                      <a:pt x="59" y="23"/>
                    </a:cubicBezTo>
                    <a:cubicBezTo>
                      <a:pt x="59" y="23"/>
                      <a:pt x="58" y="23"/>
                      <a:pt x="58" y="23"/>
                    </a:cubicBezTo>
                    <a:close/>
                    <a:moveTo>
                      <a:pt x="3" y="11"/>
                    </a:moveTo>
                    <a:cubicBezTo>
                      <a:pt x="2" y="11"/>
                      <a:pt x="1" y="10"/>
                      <a:pt x="1" y="10"/>
                    </a:cubicBezTo>
                    <a:cubicBezTo>
                      <a:pt x="0" y="9"/>
                      <a:pt x="1" y="8"/>
                      <a:pt x="2" y="7"/>
                    </a:cubicBezTo>
                    <a:cubicBezTo>
                      <a:pt x="5" y="4"/>
                      <a:pt x="9" y="3"/>
                      <a:pt x="14" y="2"/>
                    </a:cubicBezTo>
                    <a:cubicBezTo>
                      <a:pt x="15" y="1"/>
                      <a:pt x="16" y="2"/>
                      <a:pt x="16" y="3"/>
                    </a:cubicBezTo>
                    <a:cubicBezTo>
                      <a:pt x="16" y="4"/>
                      <a:pt x="16" y="5"/>
                      <a:pt x="15" y="5"/>
                    </a:cubicBezTo>
                    <a:cubicBezTo>
                      <a:pt x="11" y="6"/>
                      <a:pt x="7" y="8"/>
                      <a:pt x="4" y="10"/>
                    </a:cubicBezTo>
                    <a:cubicBezTo>
                      <a:pt x="3" y="10"/>
                      <a:pt x="3" y="11"/>
                      <a:pt x="3" y="11"/>
                    </a:cubicBezTo>
                    <a:close/>
                    <a:moveTo>
                      <a:pt x="39" y="7"/>
                    </a:moveTo>
                    <a:cubicBezTo>
                      <a:pt x="39" y="7"/>
                      <a:pt x="38" y="7"/>
                      <a:pt x="38" y="7"/>
                    </a:cubicBezTo>
                    <a:cubicBezTo>
                      <a:pt x="34" y="5"/>
                      <a:pt x="31" y="4"/>
                      <a:pt x="26" y="4"/>
                    </a:cubicBezTo>
                    <a:cubicBezTo>
                      <a:pt x="25" y="4"/>
                      <a:pt x="25" y="3"/>
                      <a:pt x="25" y="2"/>
                    </a:cubicBezTo>
                    <a:cubicBezTo>
                      <a:pt x="25" y="1"/>
                      <a:pt x="26" y="0"/>
                      <a:pt x="27" y="0"/>
                    </a:cubicBezTo>
                    <a:cubicBezTo>
                      <a:pt x="31" y="0"/>
                      <a:pt x="36" y="1"/>
                      <a:pt x="40" y="3"/>
                    </a:cubicBezTo>
                    <a:cubicBezTo>
                      <a:pt x="41" y="3"/>
                      <a:pt x="41" y="5"/>
                      <a:pt x="41" y="6"/>
                    </a:cubicBezTo>
                    <a:cubicBezTo>
                      <a:pt x="40" y="6"/>
                      <a:pt x="40" y="7"/>
                      <a:pt x="39" y="7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7" name="ïṩ1iḍê"/>
              <p:cNvSpPr/>
              <p:nvPr/>
            </p:nvSpPr>
            <p:spPr bwMode="auto">
              <a:xfrm>
                <a:off x="7383463" y="1725613"/>
                <a:ext cx="123825" cy="139700"/>
              </a:xfrm>
              <a:custGeom>
                <a:avLst/>
                <a:gdLst>
                  <a:gd name="T0" fmla="*/ 2 w 8"/>
                  <a:gd name="T1" fmla="*/ 9 h 9"/>
                  <a:gd name="T2" fmla="*/ 1 w 8"/>
                  <a:gd name="T3" fmla="*/ 9 h 9"/>
                  <a:gd name="T4" fmla="*/ 0 w 8"/>
                  <a:gd name="T5" fmla="*/ 6 h 9"/>
                  <a:gd name="T6" fmla="*/ 4 w 8"/>
                  <a:gd name="T7" fmla="*/ 1 h 9"/>
                  <a:gd name="T8" fmla="*/ 7 w 8"/>
                  <a:gd name="T9" fmla="*/ 1 h 9"/>
                  <a:gd name="T10" fmla="*/ 7 w 8"/>
                  <a:gd name="T11" fmla="*/ 3 h 9"/>
                  <a:gd name="T12" fmla="*/ 4 w 8"/>
                  <a:gd name="T13" fmla="*/ 8 h 9"/>
                  <a:gd name="T14" fmla="*/ 2 w 8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9">
                    <a:moveTo>
                      <a:pt x="2" y="9"/>
                    </a:moveTo>
                    <a:cubicBezTo>
                      <a:pt x="2" y="9"/>
                      <a:pt x="1" y="9"/>
                      <a:pt x="1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1" y="4"/>
                      <a:pt x="2" y="3"/>
                      <a:pt x="4" y="1"/>
                    </a:cubicBezTo>
                    <a:cubicBezTo>
                      <a:pt x="4" y="0"/>
                      <a:pt x="6" y="0"/>
                      <a:pt x="7" y="1"/>
                    </a:cubicBezTo>
                    <a:cubicBezTo>
                      <a:pt x="7" y="1"/>
                      <a:pt x="8" y="3"/>
                      <a:pt x="7" y="3"/>
                    </a:cubicBezTo>
                    <a:cubicBezTo>
                      <a:pt x="6" y="5"/>
                      <a:pt x="5" y="6"/>
                      <a:pt x="4" y="8"/>
                    </a:cubicBezTo>
                    <a:cubicBezTo>
                      <a:pt x="3" y="9"/>
                      <a:pt x="3" y="9"/>
                      <a:pt x="2" y="9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8" name="íṧlíḋé"/>
              <p:cNvSpPr/>
              <p:nvPr/>
            </p:nvSpPr>
            <p:spPr bwMode="auto">
              <a:xfrm>
                <a:off x="4187826" y="4638675"/>
                <a:ext cx="465138" cy="92075"/>
              </a:xfrm>
              <a:prstGeom prst="rect">
                <a:avLst/>
              </a:pr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9" name="íŝ1iďê"/>
              <p:cNvSpPr/>
              <p:nvPr/>
            </p:nvSpPr>
            <p:spPr bwMode="auto">
              <a:xfrm>
                <a:off x="4187826" y="4838700"/>
                <a:ext cx="465138" cy="93663"/>
              </a:xfrm>
              <a:prstGeom prst="rect">
                <a:avLst/>
              </a:pr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0" name="ï$1ïḍé"/>
              <p:cNvSpPr/>
              <p:nvPr/>
            </p:nvSpPr>
            <p:spPr bwMode="auto">
              <a:xfrm>
                <a:off x="4016376" y="3336925"/>
                <a:ext cx="808038" cy="1192213"/>
              </a:xfrm>
              <a:custGeom>
                <a:avLst/>
                <a:gdLst>
                  <a:gd name="T0" fmla="*/ 509 w 509"/>
                  <a:gd name="T1" fmla="*/ 224 h 751"/>
                  <a:gd name="T2" fmla="*/ 401 w 509"/>
                  <a:gd name="T3" fmla="*/ 224 h 751"/>
                  <a:gd name="T4" fmla="*/ 401 w 509"/>
                  <a:gd name="T5" fmla="*/ 751 h 751"/>
                  <a:gd name="T6" fmla="*/ 108 w 509"/>
                  <a:gd name="T7" fmla="*/ 751 h 751"/>
                  <a:gd name="T8" fmla="*/ 108 w 509"/>
                  <a:gd name="T9" fmla="*/ 224 h 751"/>
                  <a:gd name="T10" fmla="*/ 0 w 509"/>
                  <a:gd name="T11" fmla="*/ 224 h 751"/>
                  <a:gd name="T12" fmla="*/ 254 w 509"/>
                  <a:gd name="T13" fmla="*/ 0 h 751"/>
                  <a:gd name="T14" fmla="*/ 509 w 509"/>
                  <a:gd name="T15" fmla="*/ 224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9" h="751">
                    <a:moveTo>
                      <a:pt x="509" y="224"/>
                    </a:moveTo>
                    <a:lnTo>
                      <a:pt x="401" y="224"/>
                    </a:lnTo>
                    <a:lnTo>
                      <a:pt x="401" y="751"/>
                    </a:lnTo>
                    <a:lnTo>
                      <a:pt x="108" y="751"/>
                    </a:lnTo>
                    <a:lnTo>
                      <a:pt x="108" y="224"/>
                    </a:lnTo>
                    <a:lnTo>
                      <a:pt x="0" y="224"/>
                    </a:lnTo>
                    <a:lnTo>
                      <a:pt x="254" y="0"/>
                    </a:lnTo>
                    <a:lnTo>
                      <a:pt x="509" y="224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1" name="ï$ľídè"/>
              <p:cNvSpPr/>
              <p:nvPr/>
            </p:nvSpPr>
            <p:spPr bwMode="auto">
              <a:xfrm>
                <a:off x="6918326" y="5397500"/>
                <a:ext cx="465138" cy="92075"/>
              </a:xfrm>
              <a:prstGeom prst="rect">
                <a:avLst/>
              </a:pr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2" name="îŝ1íḑê"/>
              <p:cNvSpPr/>
              <p:nvPr/>
            </p:nvSpPr>
            <p:spPr bwMode="auto">
              <a:xfrm>
                <a:off x="6918326" y="5599113"/>
                <a:ext cx="465138" cy="92075"/>
              </a:xfrm>
              <a:prstGeom prst="rect">
                <a:avLst/>
              </a:pr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3" name="íşľiďe"/>
              <p:cNvSpPr/>
              <p:nvPr/>
            </p:nvSpPr>
            <p:spPr bwMode="auto">
              <a:xfrm>
                <a:off x="6731001" y="4281488"/>
                <a:ext cx="822325" cy="1006475"/>
              </a:xfrm>
              <a:custGeom>
                <a:avLst/>
                <a:gdLst>
                  <a:gd name="T0" fmla="*/ 518 w 518"/>
                  <a:gd name="T1" fmla="*/ 225 h 634"/>
                  <a:gd name="T2" fmla="*/ 411 w 518"/>
                  <a:gd name="T3" fmla="*/ 225 h 634"/>
                  <a:gd name="T4" fmla="*/ 411 w 518"/>
                  <a:gd name="T5" fmla="*/ 634 h 634"/>
                  <a:gd name="T6" fmla="*/ 118 w 518"/>
                  <a:gd name="T7" fmla="*/ 634 h 634"/>
                  <a:gd name="T8" fmla="*/ 118 w 518"/>
                  <a:gd name="T9" fmla="*/ 225 h 634"/>
                  <a:gd name="T10" fmla="*/ 0 w 518"/>
                  <a:gd name="T11" fmla="*/ 225 h 634"/>
                  <a:gd name="T12" fmla="*/ 264 w 518"/>
                  <a:gd name="T13" fmla="*/ 0 h 634"/>
                  <a:gd name="T14" fmla="*/ 518 w 518"/>
                  <a:gd name="T15" fmla="*/ 225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8" h="634">
                    <a:moveTo>
                      <a:pt x="518" y="225"/>
                    </a:moveTo>
                    <a:lnTo>
                      <a:pt x="411" y="225"/>
                    </a:lnTo>
                    <a:lnTo>
                      <a:pt x="411" y="634"/>
                    </a:lnTo>
                    <a:lnTo>
                      <a:pt x="118" y="634"/>
                    </a:lnTo>
                    <a:lnTo>
                      <a:pt x="118" y="225"/>
                    </a:lnTo>
                    <a:lnTo>
                      <a:pt x="0" y="225"/>
                    </a:lnTo>
                    <a:lnTo>
                      <a:pt x="264" y="0"/>
                    </a:lnTo>
                    <a:lnTo>
                      <a:pt x="518" y="22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4" name="išḻiḑe"/>
              <p:cNvSpPr/>
              <p:nvPr/>
            </p:nvSpPr>
            <p:spPr bwMode="auto">
              <a:xfrm>
                <a:off x="7864476" y="3460750"/>
                <a:ext cx="449263" cy="231775"/>
              </a:xfrm>
              <a:custGeom>
                <a:avLst/>
                <a:gdLst>
                  <a:gd name="T0" fmla="*/ 2 w 29"/>
                  <a:gd name="T1" fmla="*/ 15 h 15"/>
                  <a:gd name="T2" fmla="*/ 1 w 29"/>
                  <a:gd name="T3" fmla="*/ 14 h 15"/>
                  <a:gd name="T4" fmla="*/ 1 w 29"/>
                  <a:gd name="T5" fmla="*/ 11 h 15"/>
                  <a:gd name="T6" fmla="*/ 13 w 29"/>
                  <a:gd name="T7" fmla="*/ 1 h 15"/>
                  <a:gd name="T8" fmla="*/ 16 w 29"/>
                  <a:gd name="T9" fmla="*/ 1 h 15"/>
                  <a:gd name="T10" fmla="*/ 28 w 29"/>
                  <a:gd name="T11" fmla="*/ 11 h 15"/>
                  <a:gd name="T12" fmla="*/ 28 w 29"/>
                  <a:gd name="T13" fmla="*/ 14 h 15"/>
                  <a:gd name="T14" fmla="*/ 25 w 29"/>
                  <a:gd name="T15" fmla="*/ 14 h 15"/>
                  <a:gd name="T16" fmla="*/ 15 w 29"/>
                  <a:gd name="T17" fmla="*/ 5 h 15"/>
                  <a:gd name="T18" fmla="*/ 4 w 29"/>
                  <a:gd name="T19" fmla="*/ 14 h 15"/>
                  <a:gd name="T20" fmla="*/ 2 w 29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" y="15"/>
                    </a:moveTo>
                    <a:cubicBezTo>
                      <a:pt x="2" y="15"/>
                      <a:pt x="1" y="15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5" y="0"/>
                      <a:pt x="16" y="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2"/>
                      <a:pt x="29" y="13"/>
                      <a:pt x="28" y="14"/>
                    </a:cubicBezTo>
                    <a:cubicBezTo>
                      <a:pt x="28" y="15"/>
                      <a:pt x="26" y="15"/>
                      <a:pt x="25" y="1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3" y="15"/>
                      <a:pt x="2" y="15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5" name="iśļîḍe"/>
              <p:cNvSpPr/>
              <p:nvPr/>
            </p:nvSpPr>
            <p:spPr bwMode="auto">
              <a:xfrm>
                <a:off x="7864476" y="3676650"/>
                <a:ext cx="449263" cy="233363"/>
              </a:xfrm>
              <a:custGeom>
                <a:avLst/>
                <a:gdLst>
                  <a:gd name="T0" fmla="*/ 27 w 29"/>
                  <a:gd name="T1" fmla="*/ 14 h 15"/>
                  <a:gd name="T2" fmla="*/ 25 w 29"/>
                  <a:gd name="T3" fmla="*/ 14 h 15"/>
                  <a:gd name="T4" fmla="*/ 15 w 29"/>
                  <a:gd name="T5" fmla="*/ 4 h 15"/>
                  <a:gd name="T6" fmla="*/ 4 w 29"/>
                  <a:gd name="T7" fmla="*/ 14 h 15"/>
                  <a:gd name="T8" fmla="*/ 1 w 29"/>
                  <a:gd name="T9" fmla="*/ 14 h 15"/>
                  <a:gd name="T10" fmla="*/ 1 w 29"/>
                  <a:gd name="T11" fmla="*/ 11 h 15"/>
                  <a:gd name="T12" fmla="*/ 13 w 29"/>
                  <a:gd name="T13" fmla="*/ 0 h 15"/>
                  <a:gd name="T14" fmla="*/ 16 w 29"/>
                  <a:gd name="T15" fmla="*/ 0 h 15"/>
                  <a:gd name="T16" fmla="*/ 28 w 29"/>
                  <a:gd name="T17" fmla="*/ 11 h 15"/>
                  <a:gd name="T18" fmla="*/ 28 w 29"/>
                  <a:gd name="T19" fmla="*/ 14 h 15"/>
                  <a:gd name="T20" fmla="*/ 27 w 29"/>
                  <a:gd name="T2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7" y="14"/>
                    </a:moveTo>
                    <a:cubicBezTo>
                      <a:pt x="26" y="14"/>
                      <a:pt x="26" y="14"/>
                      <a:pt x="25" y="1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2"/>
                      <a:pt x="29" y="13"/>
                      <a:pt x="28" y="14"/>
                    </a:cubicBezTo>
                    <a:cubicBezTo>
                      <a:pt x="28" y="14"/>
                      <a:pt x="27" y="14"/>
                      <a:pt x="27" y="14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6" name="îSḻîdè"/>
              <p:cNvSpPr/>
              <p:nvPr/>
            </p:nvSpPr>
            <p:spPr bwMode="auto">
              <a:xfrm>
                <a:off x="7864476" y="3878263"/>
                <a:ext cx="449263" cy="233363"/>
              </a:xfrm>
              <a:custGeom>
                <a:avLst/>
                <a:gdLst>
                  <a:gd name="T0" fmla="*/ 2 w 29"/>
                  <a:gd name="T1" fmla="*/ 15 h 15"/>
                  <a:gd name="T2" fmla="*/ 1 w 29"/>
                  <a:gd name="T3" fmla="*/ 14 h 15"/>
                  <a:gd name="T4" fmla="*/ 1 w 29"/>
                  <a:gd name="T5" fmla="*/ 11 h 15"/>
                  <a:gd name="T6" fmla="*/ 13 w 29"/>
                  <a:gd name="T7" fmla="*/ 1 h 15"/>
                  <a:gd name="T8" fmla="*/ 16 w 29"/>
                  <a:gd name="T9" fmla="*/ 1 h 15"/>
                  <a:gd name="T10" fmla="*/ 28 w 29"/>
                  <a:gd name="T11" fmla="*/ 11 h 15"/>
                  <a:gd name="T12" fmla="*/ 28 w 29"/>
                  <a:gd name="T13" fmla="*/ 14 h 15"/>
                  <a:gd name="T14" fmla="*/ 25 w 29"/>
                  <a:gd name="T15" fmla="*/ 14 h 15"/>
                  <a:gd name="T16" fmla="*/ 15 w 29"/>
                  <a:gd name="T17" fmla="*/ 5 h 15"/>
                  <a:gd name="T18" fmla="*/ 4 w 29"/>
                  <a:gd name="T19" fmla="*/ 14 h 15"/>
                  <a:gd name="T20" fmla="*/ 2 w 29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" y="15"/>
                    </a:moveTo>
                    <a:cubicBezTo>
                      <a:pt x="2" y="15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5" y="0"/>
                      <a:pt x="16" y="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2"/>
                      <a:pt x="29" y="13"/>
                      <a:pt x="28" y="14"/>
                    </a:cubicBezTo>
                    <a:cubicBezTo>
                      <a:pt x="28" y="15"/>
                      <a:pt x="26" y="15"/>
                      <a:pt x="25" y="1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3" y="15"/>
                      <a:pt x="2" y="15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7" name="îSļïḓé"/>
              <p:cNvSpPr/>
              <p:nvPr/>
            </p:nvSpPr>
            <p:spPr bwMode="auto">
              <a:xfrm>
                <a:off x="7864476" y="4079875"/>
                <a:ext cx="449263" cy="233363"/>
              </a:xfrm>
              <a:custGeom>
                <a:avLst/>
                <a:gdLst>
                  <a:gd name="T0" fmla="*/ 2 w 29"/>
                  <a:gd name="T1" fmla="*/ 15 h 15"/>
                  <a:gd name="T2" fmla="*/ 1 w 29"/>
                  <a:gd name="T3" fmla="*/ 14 h 15"/>
                  <a:gd name="T4" fmla="*/ 1 w 29"/>
                  <a:gd name="T5" fmla="*/ 12 h 15"/>
                  <a:gd name="T6" fmla="*/ 13 w 29"/>
                  <a:gd name="T7" fmla="*/ 1 h 15"/>
                  <a:gd name="T8" fmla="*/ 16 w 29"/>
                  <a:gd name="T9" fmla="*/ 1 h 15"/>
                  <a:gd name="T10" fmla="*/ 28 w 29"/>
                  <a:gd name="T11" fmla="*/ 12 h 15"/>
                  <a:gd name="T12" fmla="*/ 28 w 29"/>
                  <a:gd name="T13" fmla="*/ 14 h 15"/>
                  <a:gd name="T14" fmla="*/ 25 w 29"/>
                  <a:gd name="T15" fmla="*/ 15 h 15"/>
                  <a:gd name="T16" fmla="*/ 15 w 29"/>
                  <a:gd name="T17" fmla="*/ 5 h 15"/>
                  <a:gd name="T18" fmla="*/ 4 w 29"/>
                  <a:gd name="T19" fmla="*/ 15 h 15"/>
                  <a:gd name="T20" fmla="*/ 2 w 29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" y="15"/>
                    </a:moveTo>
                    <a:cubicBezTo>
                      <a:pt x="2" y="15"/>
                      <a:pt x="1" y="15"/>
                      <a:pt x="1" y="14"/>
                    </a:cubicBezTo>
                    <a:cubicBezTo>
                      <a:pt x="0" y="14"/>
                      <a:pt x="0" y="12"/>
                      <a:pt x="1" y="1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5" y="0"/>
                      <a:pt x="16" y="1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9" y="12"/>
                      <a:pt x="29" y="14"/>
                      <a:pt x="28" y="14"/>
                    </a:cubicBezTo>
                    <a:cubicBezTo>
                      <a:pt x="28" y="15"/>
                      <a:pt x="26" y="15"/>
                      <a:pt x="25" y="1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2" y="15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8" name="îš1iḓê"/>
              <p:cNvSpPr/>
              <p:nvPr/>
            </p:nvSpPr>
            <p:spPr bwMode="auto">
              <a:xfrm>
                <a:off x="7864476" y="3259138"/>
                <a:ext cx="449263" cy="231775"/>
              </a:xfrm>
              <a:custGeom>
                <a:avLst/>
                <a:gdLst>
                  <a:gd name="T0" fmla="*/ 2 w 29"/>
                  <a:gd name="T1" fmla="*/ 15 h 15"/>
                  <a:gd name="T2" fmla="*/ 1 w 29"/>
                  <a:gd name="T3" fmla="*/ 14 h 15"/>
                  <a:gd name="T4" fmla="*/ 1 w 29"/>
                  <a:gd name="T5" fmla="*/ 11 h 15"/>
                  <a:gd name="T6" fmla="*/ 13 w 29"/>
                  <a:gd name="T7" fmla="*/ 0 h 15"/>
                  <a:gd name="T8" fmla="*/ 16 w 29"/>
                  <a:gd name="T9" fmla="*/ 0 h 15"/>
                  <a:gd name="T10" fmla="*/ 28 w 29"/>
                  <a:gd name="T11" fmla="*/ 11 h 15"/>
                  <a:gd name="T12" fmla="*/ 28 w 29"/>
                  <a:gd name="T13" fmla="*/ 14 h 15"/>
                  <a:gd name="T14" fmla="*/ 25 w 29"/>
                  <a:gd name="T15" fmla="*/ 14 h 15"/>
                  <a:gd name="T16" fmla="*/ 15 w 29"/>
                  <a:gd name="T17" fmla="*/ 5 h 15"/>
                  <a:gd name="T18" fmla="*/ 4 w 29"/>
                  <a:gd name="T19" fmla="*/ 14 h 15"/>
                  <a:gd name="T20" fmla="*/ 2 w 29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" y="15"/>
                    </a:moveTo>
                    <a:cubicBezTo>
                      <a:pt x="2" y="15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2"/>
                      <a:pt x="29" y="13"/>
                      <a:pt x="28" y="14"/>
                    </a:cubicBezTo>
                    <a:cubicBezTo>
                      <a:pt x="28" y="15"/>
                      <a:pt x="26" y="15"/>
                      <a:pt x="25" y="1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4"/>
                      <a:pt x="3" y="15"/>
                      <a:pt x="2" y="15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9" name="íšlïḓé"/>
              <p:cNvSpPr/>
              <p:nvPr/>
            </p:nvSpPr>
            <p:spPr bwMode="auto">
              <a:xfrm>
                <a:off x="7864476" y="4297363"/>
                <a:ext cx="449263" cy="231775"/>
              </a:xfrm>
              <a:custGeom>
                <a:avLst/>
                <a:gdLst>
                  <a:gd name="T0" fmla="*/ 2 w 29"/>
                  <a:gd name="T1" fmla="*/ 15 h 15"/>
                  <a:gd name="T2" fmla="*/ 1 w 29"/>
                  <a:gd name="T3" fmla="*/ 14 h 15"/>
                  <a:gd name="T4" fmla="*/ 1 w 29"/>
                  <a:gd name="T5" fmla="*/ 11 h 15"/>
                  <a:gd name="T6" fmla="*/ 13 w 29"/>
                  <a:gd name="T7" fmla="*/ 0 h 15"/>
                  <a:gd name="T8" fmla="*/ 16 w 29"/>
                  <a:gd name="T9" fmla="*/ 0 h 15"/>
                  <a:gd name="T10" fmla="*/ 28 w 29"/>
                  <a:gd name="T11" fmla="*/ 11 h 15"/>
                  <a:gd name="T12" fmla="*/ 28 w 29"/>
                  <a:gd name="T13" fmla="*/ 14 h 15"/>
                  <a:gd name="T14" fmla="*/ 25 w 29"/>
                  <a:gd name="T15" fmla="*/ 14 h 15"/>
                  <a:gd name="T16" fmla="*/ 15 w 29"/>
                  <a:gd name="T17" fmla="*/ 5 h 15"/>
                  <a:gd name="T18" fmla="*/ 4 w 29"/>
                  <a:gd name="T19" fmla="*/ 14 h 15"/>
                  <a:gd name="T20" fmla="*/ 2 w 29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" y="15"/>
                    </a:moveTo>
                    <a:cubicBezTo>
                      <a:pt x="2" y="15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2"/>
                      <a:pt x="29" y="13"/>
                      <a:pt x="28" y="14"/>
                    </a:cubicBezTo>
                    <a:cubicBezTo>
                      <a:pt x="28" y="15"/>
                      <a:pt x="26" y="15"/>
                      <a:pt x="25" y="1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4"/>
                      <a:pt x="3" y="15"/>
                      <a:pt x="2" y="15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0" name="ïṧḷídê"/>
              <p:cNvSpPr/>
              <p:nvPr/>
            </p:nvSpPr>
            <p:spPr bwMode="auto">
              <a:xfrm>
                <a:off x="3598863" y="1290638"/>
                <a:ext cx="449263" cy="233363"/>
              </a:xfrm>
              <a:custGeom>
                <a:avLst/>
                <a:gdLst>
                  <a:gd name="T0" fmla="*/ 27 w 29"/>
                  <a:gd name="T1" fmla="*/ 15 h 15"/>
                  <a:gd name="T2" fmla="*/ 25 w 29"/>
                  <a:gd name="T3" fmla="*/ 15 h 15"/>
                  <a:gd name="T4" fmla="*/ 14 w 29"/>
                  <a:gd name="T5" fmla="*/ 5 h 15"/>
                  <a:gd name="T6" fmla="*/ 4 w 29"/>
                  <a:gd name="T7" fmla="*/ 15 h 15"/>
                  <a:gd name="T8" fmla="*/ 1 w 29"/>
                  <a:gd name="T9" fmla="*/ 14 h 15"/>
                  <a:gd name="T10" fmla="*/ 1 w 29"/>
                  <a:gd name="T11" fmla="*/ 12 h 15"/>
                  <a:gd name="T12" fmla="*/ 13 w 29"/>
                  <a:gd name="T13" fmla="*/ 1 h 15"/>
                  <a:gd name="T14" fmla="*/ 16 w 29"/>
                  <a:gd name="T15" fmla="*/ 1 h 15"/>
                  <a:gd name="T16" fmla="*/ 28 w 29"/>
                  <a:gd name="T17" fmla="*/ 12 h 15"/>
                  <a:gd name="T18" fmla="*/ 28 w 29"/>
                  <a:gd name="T19" fmla="*/ 14 h 15"/>
                  <a:gd name="T20" fmla="*/ 27 w 29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7" y="15"/>
                    </a:moveTo>
                    <a:cubicBezTo>
                      <a:pt x="26" y="15"/>
                      <a:pt x="26" y="15"/>
                      <a:pt x="25" y="1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1" y="15"/>
                      <a:pt x="1" y="14"/>
                    </a:cubicBezTo>
                    <a:cubicBezTo>
                      <a:pt x="0" y="14"/>
                      <a:pt x="0" y="12"/>
                      <a:pt x="1" y="1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5" y="0"/>
                      <a:pt x="16" y="1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9" y="12"/>
                      <a:pt x="29" y="14"/>
                      <a:pt x="28" y="14"/>
                    </a:cubicBezTo>
                    <a:cubicBezTo>
                      <a:pt x="28" y="15"/>
                      <a:pt x="27" y="15"/>
                      <a:pt x="27" y="15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1" name="î$lïďè"/>
              <p:cNvSpPr/>
              <p:nvPr/>
            </p:nvSpPr>
            <p:spPr bwMode="auto">
              <a:xfrm>
                <a:off x="3598863" y="1508125"/>
                <a:ext cx="449263" cy="231775"/>
              </a:xfrm>
              <a:custGeom>
                <a:avLst/>
                <a:gdLst>
                  <a:gd name="T0" fmla="*/ 2 w 29"/>
                  <a:gd name="T1" fmla="*/ 14 h 15"/>
                  <a:gd name="T2" fmla="*/ 1 w 29"/>
                  <a:gd name="T3" fmla="*/ 14 h 15"/>
                  <a:gd name="T4" fmla="*/ 1 w 29"/>
                  <a:gd name="T5" fmla="*/ 11 h 15"/>
                  <a:gd name="T6" fmla="*/ 13 w 29"/>
                  <a:gd name="T7" fmla="*/ 0 h 15"/>
                  <a:gd name="T8" fmla="*/ 16 w 29"/>
                  <a:gd name="T9" fmla="*/ 0 h 15"/>
                  <a:gd name="T10" fmla="*/ 28 w 29"/>
                  <a:gd name="T11" fmla="*/ 11 h 15"/>
                  <a:gd name="T12" fmla="*/ 28 w 29"/>
                  <a:gd name="T13" fmla="*/ 14 h 15"/>
                  <a:gd name="T14" fmla="*/ 25 w 29"/>
                  <a:gd name="T15" fmla="*/ 14 h 15"/>
                  <a:gd name="T16" fmla="*/ 14 w 29"/>
                  <a:gd name="T17" fmla="*/ 5 h 15"/>
                  <a:gd name="T18" fmla="*/ 4 w 29"/>
                  <a:gd name="T19" fmla="*/ 14 h 15"/>
                  <a:gd name="T20" fmla="*/ 2 w 29"/>
                  <a:gd name="T2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" y="14"/>
                    </a:moveTo>
                    <a:cubicBezTo>
                      <a:pt x="2" y="14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2"/>
                      <a:pt x="29" y="13"/>
                      <a:pt x="28" y="14"/>
                    </a:cubicBezTo>
                    <a:cubicBezTo>
                      <a:pt x="27" y="15"/>
                      <a:pt x="26" y="15"/>
                      <a:pt x="25" y="1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4"/>
                      <a:pt x="3" y="14"/>
                      <a:pt x="2" y="14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2" name="iṧḷiḑê"/>
              <p:cNvSpPr/>
              <p:nvPr/>
            </p:nvSpPr>
            <p:spPr bwMode="auto">
              <a:xfrm>
                <a:off x="3598863" y="1090613"/>
                <a:ext cx="449263" cy="231775"/>
              </a:xfrm>
              <a:custGeom>
                <a:avLst/>
                <a:gdLst>
                  <a:gd name="T0" fmla="*/ 27 w 29"/>
                  <a:gd name="T1" fmla="*/ 15 h 15"/>
                  <a:gd name="T2" fmla="*/ 25 w 29"/>
                  <a:gd name="T3" fmla="*/ 14 h 15"/>
                  <a:gd name="T4" fmla="*/ 14 w 29"/>
                  <a:gd name="T5" fmla="*/ 5 h 15"/>
                  <a:gd name="T6" fmla="*/ 4 w 29"/>
                  <a:gd name="T7" fmla="*/ 14 h 15"/>
                  <a:gd name="T8" fmla="*/ 1 w 29"/>
                  <a:gd name="T9" fmla="*/ 14 h 15"/>
                  <a:gd name="T10" fmla="*/ 1 w 29"/>
                  <a:gd name="T11" fmla="*/ 11 h 15"/>
                  <a:gd name="T12" fmla="*/ 13 w 29"/>
                  <a:gd name="T13" fmla="*/ 1 h 15"/>
                  <a:gd name="T14" fmla="*/ 16 w 29"/>
                  <a:gd name="T15" fmla="*/ 1 h 15"/>
                  <a:gd name="T16" fmla="*/ 28 w 29"/>
                  <a:gd name="T17" fmla="*/ 11 h 15"/>
                  <a:gd name="T18" fmla="*/ 28 w 29"/>
                  <a:gd name="T19" fmla="*/ 14 h 15"/>
                  <a:gd name="T20" fmla="*/ 27 w 29"/>
                  <a:gd name="T2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5">
                    <a:moveTo>
                      <a:pt x="27" y="15"/>
                    </a:moveTo>
                    <a:cubicBezTo>
                      <a:pt x="26" y="15"/>
                      <a:pt x="26" y="15"/>
                      <a:pt x="25" y="1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1" y="15"/>
                      <a:pt x="1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5" y="0"/>
                      <a:pt x="16" y="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9" y="12"/>
                      <a:pt x="29" y="13"/>
                      <a:pt x="28" y="14"/>
                    </a:cubicBezTo>
                    <a:cubicBezTo>
                      <a:pt x="28" y="14"/>
                      <a:pt x="27" y="15"/>
                      <a:pt x="27" y="15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3" name="î$1íḍé"/>
              <p:cNvSpPr/>
              <p:nvPr/>
            </p:nvSpPr>
            <p:spPr bwMode="auto">
              <a:xfrm>
                <a:off x="3892551" y="1104900"/>
                <a:ext cx="4017963" cy="2014538"/>
              </a:xfrm>
              <a:custGeom>
                <a:avLst/>
                <a:gdLst>
                  <a:gd name="T0" fmla="*/ 0 w 259"/>
                  <a:gd name="T1" fmla="*/ 89 h 130"/>
                  <a:gd name="T2" fmla="*/ 34 w 259"/>
                  <a:gd name="T3" fmla="*/ 129 h 130"/>
                  <a:gd name="T4" fmla="*/ 34 w 259"/>
                  <a:gd name="T5" fmla="*/ 129 h 130"/>
                  <a:gd name="T6" fmla="*/ 46 w 259"/>
                  <a:gd name="T7" fmla="*/ 130 h 130"/>
                  <a:gd name="T8" fmla="*/ 221 w 259"/>
                  <a:gd name="T9" fmla="*/ 130 h 130"/>
                  <a:gd name="T10" fmla="*/ 254 w 259"/>
                  <a:gd name="T11" fmla="*/ 112 h 130"/>
                  <a:gd name="T12" fmla="*/ 259 w 259"/>
                  <a:gd name="T13" fmla="*/ 96 h 130"/>
                  <a:gd name="T14" fmla="*/ 221 w 259"/>
                  <a:gd name="T15" fmla="*/ 61 h 130"/>
                  <a:gd name="T16" fmla="*/ 211 w 259"/>
                  <a:gd name="T17" fmla="*/ 62 h 130"/>
                  <a:gd name="T18" fmla="*/ 170 w 259"/>
                  <a:gd name="T19" fmla="*/ 32 h 130"/>
                  <a:gd name="T20" fmla="*/ 153 w 259"/>
                  <a:gd name="T21" fmla="*/ 35 h 130"/>
                  <a:gd name="T22" fmla="*/ 100 w 259"/>
                  <a:gd name="T23" fmla="*/ 0 h 130"/>
                  <a:gd name="T24" fmla="*/ 45 w 259"/>
                  <a:gd name="T25" fmla="*/ 48 h 130"/>
                  <a:gd name="T26" fmla="*/ 0 w 259"/>
                  <a:gd name="T27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9" h="130">
                    <a:moveTo>
                      <a:pt x="0" y="89"/>
                    </a:moveTo>
                    <a:cubicBezTo>
                      <a:pt x="0" y="108"/>
                      <a:pt x="15" y="124"/>
                      <a:pt x="34" y="129"/>
                    </a:cubicBezTo>
                    <a:cubicBezTo>
                      <a:pt x="34" y="129"/>
                      <a:pt x="34" y="129"/>
                      <a:pt x="34" y="129"/>
                    </a:cubicBezTo>
                    <a:cubicBezTo>
                      <a:pt x="38" y="130"/>
                      <a:pt x="42" y="130"/>
                      <a:pt x="46" y="130"/>
                    </a:cubicBezTo>
                    <a:cubicBezTo>
                      <a:pt x="221" y="130"/>
                      <a:pt x="221" y="130"/>
                      <a:pt x="221" y="130"/>
                    </a:cubicBezTo>
                    <a:cubicBezTo>
                      <a:pt x="235" y="130"/>
                      <a:pt x="248" y="123"/>
                      <a:pt x="254" y="112"/>
                    </a:cubicBezTo>
                    <a:cubicBezTo>
                      <a:pt x="257" y="107"/>
                      <a:pt x="259" y="102"/>
                      <a:pt x="259" y="96"/>
                    </a:cubicBezTo>
                    <a:cubicBezTo>
                      <a:pt x="259" y="77"/>
                      <a:pt x="242" y="61"/>
                      <a:pt x="221" y="61"/>
                    </a:cubicBezTo>
                    <a:cubicBezTo>
                      <a:pt x="217" y="61"/>
                      <a:pt x="214" y="61"/>
                      <a:pt x="211" y="62"/>
                    </a:cubicBezTo>
                    <a:cubicBezTo>
                      <a:pt x="207" y="45"/>
                      <a:pt x="190" y="32"/>
                      <a:pt x="170" y="32"/>
                    </a:cubicBezTo>
                    <a:cubicBezTo>
                      <a:pt x="164" y="32"/>
                      <a:pt x="158" y="33"/>
                      <a:pt x="153" y="35"/>
                    </a:cubicBezTo>
                    <a:cubicBezTo>
                      <a:pt x="146" y="14"/>
                      <a:pt x="125" y="0"/>
                      <a:pt x="100" y="0"/>
                    </a:cubicBezTo>
                    <a:cubicBezTo>
                      <a:pt x="70" y="0"/>
                      <a:pt x="46" y="21"/>
                      <a:pt x="45" y="48"/>
                    </a:cubicBezTo>
                    <a:cubicBezTo>
                      <a:pt x="20" y="48"/>
                      <a:pt x="0" y="67"/>
                      <a:pt x="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4" name="iSļïdé"/>
              <p:cNvSpPr/>
              <p:nvPr/>
            </p:nvSpPr>
            <p:spPr bwMode="auto">
              <a:xfrm>
                <a:off x="6389688" y="2500313"/>
                <a:ext cx="93663" cy="3238500"/>
              </a:xfrm>
              <a:custGeom>
                <a:avLst/>
                <a:gdLst>
                  <a:gd name="T0" fmla="*/ 3 w 6"/>
                  <a:gd name="T1" fmla="*/ 209 h 209"/>
                  <a:gd name="T2" fmla="*/ 0 w 6"/>
                  <a:gd name="T3" fmla="*/ 206 h 209"/>
                  <a:gd name="T4" fmla="*/ 0 w 6"/>
                  <a:gd name="T5" fmla="*/ 3 h 209"/>
                  <a:gd name="T6" fmla="*/ 3 w 6"/>
                  <a:gd name="T7" fmla="*/ 0 h 209"/>
                  <a:gd name="T8" fmla="*/ 6 w 6"/>
                  <a:gd name="T9" fmla="*/ 3 h 209"/>
                  <a:gd name="T10" fmla="*/ 6 w 6"/>
                  <a:gd name="T11" fmla="*/ 206 h 209"/>
                  <a:gd name="T12" fmla="*/ 3 w 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9">
                    <a:moveTo>
                      <a:pt x="3" y="209"/>
                    </a:moveTo>
                    <a:cubicBezTo>
                      <a:pt x="1" y="209"/>
                      <a:pt x="0" y="208"/>
                      <a:pt x="0" y="20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06"/>
                      <a:pt x="6" y="206"/>
                      <a:pt x="6" y="206"/>
                    </a:cubicBezTo>
                    <a:cubicBezTo>
                      <a:pt x="6" y="208"/>
                      <a:pt x="5" y="209"/>
                      <a:pt x="3" y="209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5" name="ïŝlíḓè"/>
              <p:cNvSpPr/>
              <p:nvPr/>
            </p:nvSpPr>
            <p:spPr bwMode="auto">
              <a:xfrm>
                <a:off x="5319713" y="2500313"/>
                <a:ext cx="93663" cy="3238500"/>
              </a:xfrm>
              <a:custGeom>
                <a:avLst/>
                <a:gdLst>
                  <a:gd name="T0" fmla="*/ 3 w 6"/>
                  <a:gd name="T1" fmla="*/ 209 h 209"/>
                  <a:gd name="T2" fmla="*/ 0 w 6"/>
                  <a:gd name="T3" fmla="*/ 206 h 209"/>
                  <a:gd name="T4" fmla="*/ 0 w 6"/>
                  <a:gd name="T5" fmla="*/ 3 h 209"/>
                  <a:gd name="T6" fmla="*/ 3 w 6"/>
                  <a:gd name="T7" fmla="*/ 0 h 209"/>
                  <a:gd name="T8" fmla="*/ 6 w 6"/>
                  <a:gd name="T9" fmla="*/ 3 h 209"/>
                  <a:gd name="T10" fmla="*/ 6 w 6"/>
                  <a:gd name="T11" fmla="*/ 206 h 209"/>
                  <a:gd name="T12" fmla="*/ 3 w 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9">
                    <a:moveTo>
                      <a:pt x="3" y="209"/>
                    </a:moveTo>
                    <a:cubicBezTo>
                      <a:pt x="1" y="209"/>
                      <a:pt x="0" y="208"/>
                      <a:pt x="0" y="20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06"/>
                      <a:pt x="6" y="206"/>
                      <a:pt x="6" y="206"/>
                    </a:cubicBezTo>
                    <a:cubicBezTo>
                      <a:pt x="6" y="208"/>
                      <a:pt x="5" y="209"/>
                      <a:pt x="3" y="209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6" name="îśḻïḋé"/>
              <p:cNvSpPr/>
              <p:nvPr/>
            </p:nvSpPr>
            <p:spPr bwMode="auto">
              <a:xfrm>
                <a:off x="5319713" y="2747963"/>
                <a:ext cx="1163638" cy="92075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ubicBezTo>
                      <a:pt x="75" y="4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7" name="íṣḻîdê"/>
              <p:cNvSpPr/>
              <p:nvPr/>
            </p:nvSpPr>
            <p:spPr bwMode="auto">
              <a:xfrm>
                <a:off x="5319713" y="3103563"/>
                <a:ext cx="1163638" cy="93663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2"/>
                      <a:pt x="75" y="3"/>
                    </a:cubicBezTo>
                    <a:cubicBezTo>
                      <a:pt x="75" y="5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8" name="i$ľíḋé"/>
              <p:cNvSpPr/>
              <p:nvPr/>
            </p:nvSpPr>
            <p:spPr bwMode="auto">
              <a:xfrm>
                <a:off x="5319713" y="3476625"/>
                <a:ext cx="1163638" cy="92075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ubicBezTo>
                      <a:pt x="75" y="5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9" name="íṩliḋê"/>
              <p:cNvSpPr/>
              <p:nvPr/>
            </p:nvSpPr>
            <p:spPr bwMode="auto">
              <a:xfrm>
                <a:off x="5319713" y="3848100"/>
                <a:ext cx="1163638" cy="92075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ubicBezTo>
                      <a:pt x="75" y="4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0" name="iš1îde"/>
              <p:cNvSpPr/>
              <p:nvPr/>
            </p:nvSpPr>
            <p:spPr bwMode="auto">
              <a:xfrm>
                <a:off x="5319713" y="4203700"/>
                <a:ext cx="1163638" cy="93663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ubicBezTo>
                      <a:pt x="75" y="5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1" name="iṣ1íḑè"/>
              <p:cNvSpPr/>
              <p:nvPr/>
            </p:nvSpPr>
            <p:spPr bwMode="auto">
              <a:xfrm>
                <a:off x="5319713" y="4576763"/>
                <a:ext cx="1163638" cy="92075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ubicBezTo>
                      <a:pt x="75" y="4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2" name="ïṣḻîďê"/>
              <p:cNvSpPr/>
              <p:nvPr/>
            </p:nvSpPr>
            <p:spPr bwMode="auto">
              <a:xfrm>
                <a:off x="5319713" y="5303838"/>
                <a:ext cx="1163638" cy="93663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1"/>
                      <a:pt x="75" y="3"/>
                    </a:cubicBezTo>
                    <a:cubicBezTo>
                      <a:pt x="75" y="5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3" name="îṡḻîḓê"/>
              <p:cNvSpPr/>
              <p:nvPr/>
            </p:nvSpPr>
            <p:spPr bwMode="auto">
              <a:xfrm>
                <a:off x="5319713" y="4932363"/>
                <a:ext cx="1163638" cy="93663"/>
              </a:xfrm>
              <a:custGeom>
                <a:avLst/>
                <a:gdLst>
                  <a:gd name="T0" fmla="*/ 72 w 75"/>
                  <a:gd name="T1" fmla="*/ 6 h 6"/>
                  <a:gd name="T2" fmla="*/ 3 w 75"/>
                  <a:gd name="T3" fmla="*/ 6 h 6"/>
                  <a:gd name="T4" fmla="*/ 0 w 75"/>
                  <a:gd name="T5" fmla="*/ 3 h 6"/>
                  <a:gd name="T6" fmla="*/ 3 w 75"/>
                  <a:gd name="T7" fmla="*/ 0 h 6"/>
                  <a:gd name="T8" fmla="*/ 72 w 75"/>
                  <a:gd name="T9" fmla="*/ 0 h 6"/>
                  <a:gd name="T10" fmla="*/ 75 w 75"/>
                  <a:gd name="T11" fmla="*/ 3 h 6"/>
                  <a:gd name="T12" fmla="*/ 72 w 75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4" y="0"/>
                      <a:pt x="75" y="2"/>
                      <a:pt x="75" y="3"/>
                    </a:cubicBezTo>
                    <a:cubicBezTo>
                      <a:pt x="75" y="5"/>
                      <a:pt x="74" y="6"/>
                      <a:pt x="72" y="6"/>
                    </a:cubicBezTo>
                    <a:close/>
                  </a:path>
                </a:pathLst>
              </a:custGeom>
              <a:solidFill>
                <a:srgbClr val="606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p>
                <a:pPr algn="ctr"/>
                <a:endParaRPr sz="12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264" name="图片 263" descr="数据资产"/>
            <p:cNvPicPr>
              <a:picLocks noChangeAspect="1"/>
            </p:cNvPicPr>
            <p:nvPr/>
          </p:nvPicPr>
          <p:blipFill>
            <a:blip r:embed="rId13">
              <a:grayscl/>
              <a:lum bright="70000" contrast="-70000"/>
            </a:blip>
            <a:stretch>
              <a:fillRect/>
            </a:stretch>
          </p:blipFill>
          <p:spPr>
            <a:xfrm>
              <a:off x="10606" y="3355"/>
              <a:ext cx="616" cy="454"/>
            </a:xfrm>
            <a:prstGeom prst="rect">
              <a:avLst/>
            </a:prstGeom>
          </p:spPr>
        </p:pic>
        <p:sp>
          <p:nvSpPr>
            <p:cNvPr id="265" name="iconfont-1188-868549"/>
            <p:cNvSpPr>
              <a:spLocks noChangeAspect="1"/>
            </p:cNvSpPr>
            <p:nvPr/>
          </p:nvSpPr>
          <p:spPr bwMode="auto">
            <a:xfrm>
              <a:off x="12319" y="3365"/>
              <a:ext cx="499" cy="454"/>
            </a:xfrm>
            <a:custGeom>
              <a:avLst/>
              <a:gdLst>
                <a:gd name="T0" fmla="*/ 8328 w 12797"/>
                <a:gd name="T1" fmla="*/ 1640 h 12547"/>
                <a:gd name="T2" fmla="*/ 7640 w 12797"/>
                <a:gd name="T3" fmla="*/ 15 h 12547"/>
                <a:gd name="T4" fmla="*/ 2703 w 12797"/>
                <a:gd name="T5" fmla="*/ 2578 h 12547"/>
                <a:gd name="T6" fmla="*/ 984 w 12797"/>
                <a:gd name="T7" fmla="*/ 3218 h 12547"/>
                <a:gd name="T8" fmla="*/ 718 w 12797"/>
                <a:gd name="T9" fmla="*/ 7906 h 12547"/>
                <a:gd name="T10" fmla="*/ 984 w 12797"/>
                <a:gd name="T11" fmla="*/ 9843 h 12547"/>
                <a:gd name="T12" fmla="*/ 5406 w 12797"/>
                <a:gd name="T13" fmla="*/ 11531 h 12547"/>
                <a:gd name="T14" fmla="*/ 6390 w 12797"/>
                <a:gd name="T15" fmla="*/ 12547 h 12547"/>
                <a:gd name="T16" fmla="*/ 11203 w 12797"/>
                <a:gd name="T17" fmla="*/ 9218 h 12547"/>
                <a:gd name="T18" fmla="*/ 12797 w 12797"/>
                <a:gd name="T19" fmla="*/ 8375 h 12547"/>
                <a:gd name="T20" fmla="*/ 7578 w 12797"/>
                <a:gd name="T21" fmla="*/ 484 h 12547"/>
                <a:gd name="T22" fmla="*/ 7578 w 12797"/>
                <a:gd name="T23" fmla="*/ 1453 h 12547"/>
                <a:gd name="T24" fmla="*/ 7578 w 12797"/>
                <a:gd name="T25" fmla="*/ 484 h 12547"/>
                <a:gd name="T26" fmla="*/ 5031 w 12797"/>
                <a:gd name="T27" fmla="*/ 4547 h 12547"/>
                <a:gd name="T28" fmla="*/ 7312 w 12797"/>
                <a:gd name="T29" fmla="*/ 1922 h 12547"/>
                <a:gd name="T30" fmla="*/ 7234 w 12797"/>
                <a:gd name="T31" fmla="*/ 6359 h 12547"/>
                <a:gd name="T32" fmla="*/ 7015 w 12797"/>
                <a:gd name="T33" fmla="*/ 8187 h 12547"/>
                <a:gd name="T34" fmla="*/ 6703 w 12797"/>
                <a:gd name="T35" fmla="*/ 6093 h 12547"/>
                <a:gd name="T36" fmla="*/ 4906 w 12797"/>
                <a:gd name="T37" fmla="*/ 8343 h 12547"/>
                <a:gd name="T38" fmla="*/ 4734 w 12797"/>
                <a:gd name="T39" fmla="*/ 4953 h 12547"/>
                <a:gd name="T40" fmla="*/ 6797 w 12797"/>
                <a:gd name="T41" fmla="*/ 1578 h 12547"/>
                <a:gd name="T42" fmla="*/ 4640 w 12797"/>
                <a:gd name="T43" fmla="*/ 4312 h 12547"/>
                <a:gd name="T44" fmla="*/ 2890 w 12797"/>
                <a:gd name="T45" fmla="*/ 3187 h 12547"/>
                <a:gd name="T46" fmla="*/ 6797 w 12797"/>
                <a:gd name="T47" fmla="*/ 1578 h 12547"/>
                <a:gd name="T48" fmla="*/ 4359 w 12797"/>
                <a:gd name="T49" fmla="*/ 4640 h 12547"/>
                <a:gd name="T50" fmla="*/ 2718 w 12797"/>
                <a:gd name="T51" fmla="*/ 3765 h 12547"/>
                <a:gd name="T52" fmla="*/ 1437 w 12797"/>
                <a:gd name="T53" fmla="*/ 3187 h 12547"/>
                <a:gd name="T54" fmla="*/ 2406 w 12797"/>
                <a:gd name="T55" fmla="*/ 3187 h 12547"/>
                <a:gd name="T56" fmla="*/ 1437 w 12797"/>
                <a:gd name="T57" fmla="*/ 3187 h 12547"/>
                <a:gd name="T58" fmla="*/ 468 w 12797"/>
                <a:gd name="T59" fmla="*/ 8843 h 12547"/>
                <a:gd name="T60" fmla="*/ 1437 w 12797"/>
                <a:gd name="T61" fmla="*/ 8843 h 12547"/>
                <a:gd name="T62" fmla="*/ 1500 w 12797"/>
                <a:gd name="T63" fmla="*/ 8000 h 12547"/>
                <a:gd name="T64" fmla="*/ 2140 w 12797"/>
                <a:gd name="T65" fmla="*/ 4125 h 12547"/>
                <a:gd name="T66" fmla="*/ 3234 w 12797"/>
                <a:gd name="T67" fmla="*/ 5984 h 12547"/>
                <a:gd name="T68" fmla="*/ 1812 w 12797"/>
                <a:gd name="T69" fmla="*/ 8343 h 12547"/>
                <a:gd name="T70" fmla="*/ 4312 w 12797"/>
                <a:gd name="T71" fmla="*/ 8406 h 12547"/>
                <a:gd name="T72" fmla="*/ 1812 w 12797"/>
                <a:gd name="T73" fmla="*/ 8343 h 12547"/>
                <a:gd name="T74" fmla="*/ 2000 w 12797"/>
                <a:gd name="T75" fmla="*/ 9047 h 12547"/>
                <a:gd name="T76" fmla="*/ 5484 w 12797"/>
                <a:gd name="T77" fmla="*/ 10922 h 12547"/>
                <a:gd name="T78" fmla="*/ 5093 w 12797"/>
                <a:gd name="T79" fmla="*/ 8890 h 12547"/>
                <a:gd name="T80" fmla="*/ 6172 w 12797"/>
                <a:gd name="T81" fmla="*/ 10562 h 12547"/>
                <a:gd name="T82" fmla="*/ 5093 w 12797"/>
                <a:gd name="T83" fmla="*/ 8890 h 12547"/>
                <a:gd name="T84" fmla="*/ 5875 w 12797"/>
                <a:gd name="T85" fmla="*/ 11547 h 12547"/>
                <a:gd name="T86" fmla="*/ 6843 w 12797"/>
                <a:gd name="T87" fmla="*/ 11547 h 12547"/>
                <a:gd name="T88" fmla="*/ 7156 w 12797"/>
                <a:gd name="T89" fmla="*/ 11000 h 12547"/>
                <a:gd name="T90" fmla="*/ 6890 w 12797"/>
                <a:gd name="T91" fmla="*/ 8812 h 12547"/>
                <a:gd name="T92" fmla="*/ 10875 w 12797"/>
                <a:gd name="T93" fmla="*/ 8828 h 12547"/>
                <a:gd name="T94" fmla="*/ 10890 w 12797"/>
                <a:gd name="T95" fmla="*/ 7875 h 12547"/>
                <a:gd name="T96" fmla="*/ 7797 w 12797"/>
                <a:gd name="T97" fmla="*/ 1937 h 12547"/>
                <a:gd name="T98" fmla="*/ 11250 w 12797"/>
                <a:gd name="T99" fmla="*/ 7484 h 12547"/>
                <a:gd name="T100" fmla="*/ 11750 w 12797"/>
                <a:gd name="T101" fmla="*/ 8843 h 12547"/>
                <a:gd name="T102" fmla="*/ 11750 w 12797"/>
                <a:gd name="T103" fmla="*/ 7875 h 12547"/>
                <a:gd name="T104" fmla="*/ 11750 w 12797"/>
                <a:gd name="T105" fmla="*/ 8843 h 12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7" h="12547">
                  <a:moveTo>
                    <a:pt x="11843" y="7375"/>
                  </a:moveTo>
                  <a:cubicBezTo>
                    <a:pt x="11812" y="7375"/>
                    <a:pt x="8328" y="1640"/>
                    <a:pt x="8328" y="1640"/>
                  </a:cubicBezTo>
                  <a:cubicBezTo>
                    <a:pt x="8531" y="1468"/>
                    <a:pt x="8593" y="1281"/>
                    <a:pt x="8593" y="1000"/>
                  </a:cubicBezTo>
                  <a:cubicBezTo>
                    <a:pt x="8593" y="468"/>
                    <a:pt x="8172" y="31"/>
                    <a:pt x="7640" y="15"/>
                  </a:cubicBezTo>
                  <a:cubicBezTo>
                    <a:pt x="6609" y="0"/>
                    <a:pt x="6578" y="1078"/>
                    <a:pt x="6609" y="1125"/>
                  </a:cubicBezTo>
                  <a:lnTo>
                    <a:pt x="2703" y="2578"/>
                  </a:lnTo>
                  <a:cubicBezTo>
                    <a:pt x="2531" y="2328"/>
                    <a:pt x="2281" y="2234"/>
                    <a:pt x="1968" y="2234"/>
                  </a:cubicBezTo>
                  <a:cubicBezTo>
                    <a:pt x="1422" y="2234"/>
                    <a:pt x="984" y="2672"/>
                    <a:pt x="984" y="3218"/>
                  </a:cubicBezTo>
                  <a:cubicBezTo>
                    <a:pt x="984" y="3656"/>
                    <a:pt x="1218" y="4031"/>
                    <a:pt x="1609" y="4156"/>
                  </a:cubicBezTo>
                  <a:lnTo>
                    <a:pt x="718" y="7906"/>
                  </a:lnTo>
                  <a:cubicBezTo>
                    <a:pt x="281" y="8000"/>
                    <a:pt x="0" y="8390"/>
                    <a:pt x="0" y="8859"/>
                  </a:cubicBezTo>
                  <a:cubicBezTo>
                    <a:pt x="0" y="9406"/>
                    <a:pt x="437" y="9843"/>
                    <a:pt x="984" y="9843"/>
                  </a:cubicBezTo>
                  <a:cubicBezTo>
                    <a:pt x="1281" y="9843"/>
                    <a:pt x="1547" y="9718"/>
                    <a:pt x="1750" y="9500"/>
                  </a:cubicBezTo>
                  <a:lnTo>
                    <a:pt x="5406" y="11531"/>
                  </a:lnTo>
                  <a:lnTo>
                    <a:pt x="5406" y="11562"/>
                  </a:lnTo>
                  <a:cubicBezTo>
                    <a:pt x="5406" y="12109"/>
                    <a:pt x="5843" y="12547"/>
                    <a:pt x="6390" y="12547"/>
                  </a:cubicBezTo>
                  <a:cubicBezTo>
                    <a:pt x="6984" y="12547"/>
                    <a:pt x="7375" y="12015"/>
                    <a:pt x="7312" y="11500"/>
                  </a:cubicBezTo>
                  <a:lnTo>
                    <a:pt x="11203" y="9218"/>
                  </a:lnTo>
                  <a:cubicBezTo>
                    <a:pt x="11375" y="9343"/>
                    <a:pt x="11593" y="9359"/>
                    <a:pt x="11812" y="9359"/>
                  </a:cubicBezTo>
                  <a:cubicBezTo>
                    <a:pt x="12359" y="9359"/>
                    <a:pt x="12797" y="8922"/>
                    <a:pt x="12797" y="8375"/>
                  </a:cubicBezTo>
                  <a:cubicBezTo>
                    <a:pt x="12781" y="7875"/>
                    <a:pt x="12328" y="7359"/>
                    <a:pt x="11843" y="7375"/>
                  </a:cubicBezTo>
                  <a:close/>
                  <a:moveTo>
                    <a:pt x="7578" y="484"/>
                  </a:moveTo>
                  <a:cubicBezTo>
                    <a:pt x="7843" y="484"/>
                    <a:pt x="8062" y="703"/>
                    <a:pt x="8062" y="968"/>
                  </a:cubicBezTo>
                  <a:cubicBezTo>
                    <a:pt x="8062" y="1234"/>
                    <a:pt x="7843" y="1453"/>
                    <a:pt x="7578" y="1453"/>
                  </a:cubicBezTo>
                  <a:cubicBezTo>
                    <a:pt x="7312" y="1453"/>
                    <a:pt x="7093" y="1234"/>
                    <a:pt x="7093" y="968"/>
                  </a:cubicBezTo>
                  <a:cubicBezTo>
                    <a:pt x="7093" y="718"/>
                    <a:pt x="7312" y="484"/>
                    <a:pt x="7578" y="484"/>
                  </a:cubicBezTo>
                  <a:close/>
                  <a:moveTo>
                    <a:pt x="6812" y="5578"/>
                  </a:moveTo>
                  <a:lnTo>
                    <a:pt x="5031" y="4547"/>
                  </a:lnTo>
                  <a:lnTo>
                    <a:pt x="7312" y="1922"/>
                  </a:lnTo>
                  <a:cubicBezTo>
                    <a:pt x="7343" y="1922"/>
                    <a:pt x="7265" y="1922"/>
                    <a:pt x="7312" y="1922"/>
                  </a:cubicBezTo>
                  <a:lnTo>
                    <a:pt x="6812" y="5578"/>
                  </a:lnTo>
                  <a:close/>
                  <a:moveTo>
                    <a:pt x="7234" y="6359"/>
                  </a:moveTo>
                  <a:lnTo>
                    <a:pt x="10265" y="8062"/>
                  </a:lnTo>
                  <a:lnTo>
                    <a:pt x="7015" y="8187"/>
                  </a:lnTo>
                  <a:lnTo>
                    <a:pt x="7234" y="6359"/>
                  </a:lnTo>
                  <a:close/>
                  <a:moveTo>
                    <a:pt x="6703" y="6093"/>
                  </a:moveTo>
                  <a:lnTo>
                    <a:pt x="6484" y="8265"/>
                  </a:lnTo>
                  <a:lnTo>
                    <a:pt x="4906" y="8343"/>
                  </a:lnTo>
                  <a:lnTo>
                    <a:pt x="3812" y="6078"/>
                  </a:lnTo>
                  <a:lnTo>
                    <a:pt x="4734" y="4953"/>
                  </a:lnTo>
                  <a:lnTo>
                    <a:pt x="6703" y="6093"/>
                  </a:lnTo>
                  <a:close/>
                  <a:moveTo>
                    <a:pt x="6797" y="1578"/>
                  </a:moveTo>
                  <a:cubicBezTo>
                    <a:pt x="6828" y="1625"/>
                    <a:pt x="6875" y="1656"/>
                    <a:pt x="6890" y="1703"/>
                  </a:cubicBezTo>
                  <a:lnTo>
                    <a:pt x="4640" y="4312"/>
                  </a:lnTo>
                  <a:lnTo>
                    <a:pt x="2890" y="3312"/>
                  </a:lnTo>
                  <a:lnTo>
                    <a:pt x="2890" y="3187"/>
                  </a:lnTo>
                  <a:cubicBezTo>
                    <a:pt x="2890" y="3140"/>
                    <a:pt x="2890" y="3062"/>
                    <a:pt x="2859" y="3015"/>
                  </a:cubicBezTo>
                  <a:lnTo>
                    <a:pt x="6797" y="1578"/>
                  </a:lnTo>
                  <a:close/>
                  <a:moveTo>
                    <a:pt x="2750" y="3734"/>
                  </a:moveTo>
                  <a:lnTo>
                    <a:pt x="4359" y="4640"/>
                  </a:lnTo>
                  <a:lnTo>
                    <a:pt x="3547" y="5578"/>
                  </a:lnTo>
                  <a:lnTo>
                    <a:pt x="2718" y="3765"/>
                  </a:lnTo>
                  <a:lnTo>
                    <a:pt x="2750" y="3734"/>
                  </a:lnTo>
                  <a:close/>
                  <a:moveTo>
                    <a:pt x="1437" y="3187"/>
                  </a:moveTo>
                  <a:cubicBezTo>
                    <a:pt x="1437" y="2922"/>
                    <a:pt x="1656" y="2703"/>
                    <a:pt x="1922" y="2703"/>
                  </a:cubicBezTo>
                  <a:cubicBezTo>
                    <a:pt x="2187" y="2703"/>
                    <a:pt x="2406" y="2922"/>
                    <a:pt x="2406" y="3187"/>
                  </a:cubicBezTo>
                  <a:cubicBezTo>
                    <a:pt x="2406" y="3453"/>
                    <a:pt x="2187" y="3672"/>
                    <a:pt x="1922" y="3672"/>
                  </a:cubicBezTo>
                  <a:cubicBezTo>
                    <a:pt x="1656" y="3672"/>
                    <a:pt x="1437" y="3468"/>
                    <a:pt x="1437" y="3187"/>
                  </a:cubicBezTo>
                  <a:close/>
                  <a:moveTo>
                    <a:pt x="953" y="9328"/>
                  </a:moveTo>
                  <a:cubicBezTo>
                    <a:pt x="687" y="9328"/>
                    <a:pt x="468" y="9109"/>
                    <a:pt x="468" y="8843"/>
                  </a:cubicBezTo>
                  <a:cubicBezTo>
                    <a:pt x="468" y="8578"/>
                    <a:pt x="687" y="8359"/>
                    <a:pt x="953" y="8359"/>
                  </a:cubicBezTo>
                  <a:cubicBezTo>
                    <a:pt x="1218" y="8359"/>
                    <a:pt x="1437" y="8578"/>
                    <a:pt x="1437" y="8843"/>
                  </a:cubicBezTo>
                  <a:cubicBezTo>
                    <a:pt x="1437" y="9109"/>
                    <a:pt x="1218" y="9328"/>
                    <a:pt x="953" y="9328"/>
                  </a:cubicBezTo>
                  <a:close/>
                  <a:moveTo>
                    <a:pt x="1500" y="8000"/>
                  </a:moveTo>
                  <a:cubicBezTo>
                    <a:pt x="1422" y="7953"/>
                    <a:pt x="1359" y="7922"/>
                    <a:pt x="1250" y="7875"/>
                  </a:cubicBezTo>
                  <a:lnTo>
                    <a:pt x="2140" y="4125"/>
                  </a:lnTo>
                  <a:cubicBezTo>
                    <a:pt x="2218" y="4093"/>
                    <a:pt x="2265" y="4125"/>
                    <a:pt x="2343" y="4093"/>
                  </a:cubicBezTo>
                  <a:lnTo>
                    <a:pt x="3234" y="5984"/>
                  </a:lnTo>
                  <a:lnTo>
                    <a:pt x="1500" y="8000"/>
                  </a:lnTo>
                  <a:close/>
                  <a:moveTo>
                    <a:pt x="1812" y="8343"/>
                  </a:moveTo>
                  <a:lnTo>
                    <a:pt x="3422" y="6422"/>
                  </a:lnTo>
                  <a:lnTo>
                    <a:pt x="4312" y="8406"/>
                  </a:lnTo>
                  <a:lnTo>
                    <a:pt x="1859" y="8515"/>
                  </a:lnTo>
                  <a:cubicBezTo>
                    <a:pt x="1812" y="8422"/>
                    <a:pt x="1859" y="8422"/>
                    <a:pt x="1812" y="8343"/>
                  </a:cubicBezTo>
                  <a:close/>
                  <a:moveTo>
                    <a:pt x="5500" y="10984"/>
                  </a:moveTo>
                  <a:lnTo>
                    <a:pt x="2000" y="9047"/>
                  </a:lnTo>
                  <a:lnTo>
                    <a:pt x="4547" y="8906"/>
                  </a:lnTo>
                  <a:lnTo>
                    <a:pt x="5484" y="10922"/>
                  </a:lnTo>
                  <a:cubicBezTo>
                    <a:pt x="5468" y="10968"/>
                    <a:pt x="5515" y="10922"/>
                    <a:pt x="5500" y="10984"/>
                  </a:cubicBezTo>
                  <a:close/>
                  <a:moveTo>
                    <a:pt x="5093" y="8890"/>
                  </a:moveTo>
                  <a:lnTo>
                    <a:pt x="6390" y="8812"/>
                  </a:lnTo>
                  <a:lnTo>
                    <a:pt x="6172" y="10562"/>
                  </a:lnTo>
                  <a:cubicBezTo>
                    <a:pt x="6078" y="10593"/>
                    <a:pt x="6000" y="10609"/>
                    <a:pt x="5922" y="10640"/>
                  </a:cubicBezTo>
                  <a:lnTo>
                    <a:pt x="5093" y="8890"/>
                  </a:lnTo>
                  <a:close/>
                  <a:moveTo>
                    <a:pt x="6359" y="12031"/>
                  </a:moveTo>
                  <a:cubicBezTo>
                    <a:pt x="6093" y="12031"/>
                    <a:pt x="5875" y="11812"/>
                    <a:pt x="5875" y="11547"/>
                  </a:cubicBezTo>
                  <a:cubicBezTo>
                    <a:pt x="5875" y="11281"/>
                    <a:pt x="6093" y="11062"/>
                    <a:pt x="6359" y="11062"/>
                  </a:cubicBezTo>
                  <a:cubicBezTo>
                    <a:pt x="6625" y="11062"/>
                    <a:pt x="6843" y="11281"/>
                    <a:pt x="6843" y="11547"/>
                  </a:cubicBezTo>
                  <a:cubicBezTo>
                    <a:pt x="6843" y="11812"/>
                    <a:pt x="6625" y="12031"/>
                    <a:pt x="6359" y="12031"/>
                  </a:cubicBezTo>
                  <a:close/>
                  <a:moveTo>
                    <a:pt x="7156" y="11000"/>
                  </a:moveTo>
                  <a:cubicBezTo>
                    <a:pt x="7031" y="10828"/>
                    <a:pt x="6859" y="10687"/>
                    <a:pt x="6640" y="10609"/>
                  </a:cubicBezTo>
                  <a:lnTo>
                    <a:pt x="6890" y="8812"/>
                  </a:lnTo>
                  <a:lnTo>
                    <a:pt x="10797" y="8609"/>
                  </a:lnTo>
                  <a:cubicBezTo>
                    <a:pt x="10828" y="8687"/>
                    <a:pt x="10843" y="8750"/>
                    <a:pt x="10875" y="8828"/>
                  </a:cubicBezTo>
                  <a:lnTo>
                    <a:pt x="7156" y="11000"/>
                  </a:lnTo>
                  <a:close/>
                  <a:moveTo>
                    <a:pt x="10890" y="7875"/>
                  </a:moveTo>
                  <a:lnTo>
                    <a:pt x="7281" y="5812"/>
                  </a:lnTo>
                  <a:lnTo>
                    <a:pt x="7797" y="1937"/>
                  </a:lnTo>
                  <a:cubicBezTo>
                    <a:pt x="7828" y="1937"/>
                    <a:pt x="7843" y="1937"/>
                    <a:pt x="7843" y="1906"/>
                  </a:cubicBezTo>
                  <a:lnTo>
                    <a:pt x="11250" y="7484"/>
                  </a:lnTo>
                  <a:cubicBezTo>
                    <a:pt x="11109" y="7562"/>
                    <a:pt x="10968" y="7703"/>
                    <a:pt x="10890" y="7875"/>
                  </a:cubicBezTo>
                  <a:close/>
                  <a:moveTo>
                    <a:pt x="11750" y="8843"/>
                  </a:moveTo>
                  <a:cubicBezTo>
                    <a:pt x="11484" y="8843"/>
                    <a:pt x="11265" y="8625"/>
                    <a:pt x="11265" y="8359"/>
                  </a:cubicBezTo>
                  <a:cubicBezTo>
                    <a:pt x="11265" y="8093"/>
                    <a:pt x="11484" y="7875"/>
                    <a:pt x="11750" y="7875"/>
                  </a:cubicBezTo>
                  <a:cubicBezTo>
                    <a:pt x="12015" y="7875"/>
                    <a:pt x="12234" y="8093"/>
                    <a:pt x="12234" y="8359"/>
                  </a:cubicBezTo>
                  <a:cubicBezTo>
                    <a:pt x="12250" y="8609"/>
                    <a:pt x="12031" y="8843"/>
                    <a:pt x="11750" y="884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</p:sp>
        <p:sp>
          <p:nvSpPr>
            <p:cNvPr id="268" name="圆角矩形 267"/>
            <p:cNvSpPr/>
            <p:nvPr/>
          </p:nvSpPr>
          <p:spPr>
            <a:xfrm>
              <a:off x="1484" y="722"/>
              <a:ext cx="1836" cy="137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sz="16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业务</a:t>
              </a:r>
              <a:endParaRPr lang="zh-CN" sz="16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sz="160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</a:rPr>
                <a:t>应用</a:t>
              </a:r>
              <a:endParaRPr lang="zh-CN" sz="160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50" name="图片 149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5688" y="8307"/>
              <a:ext cx="643" cy="599"/>
            </a:xfrm>
            <a:prstGeom prst="rect">
              <a:avLst/>
            </a:prstGeom>
          </p:spPr>
        </p:pic>
        <p:sp>
          <p:nvSpPr>
            <p:cNvPr id="269" name="矩形: 圆角 4"/>
            <p:cNvSpPr/>
            <p:nvPr/>
          </p:nvSpPr>
          <p:spPr>
            <a:xfrm>
              <a:off x="3548" y="722"/>
              <a:ext cx="13931" cy="137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+mn-ea"/>
                <a:sym typeface="Candara" panose="020E0502030303020204" pitchFamily="34" charset="0"/>
              </a:endParaRPr>
            </a:p>
          </p:txBody>
        </p:sp>
        <p:sp>
          <p:nvSpPr>
            <p:cNvPr id="281" name="圆角矩形 27"/>
            <p:cNvSpPr/>
            <p:nvPr/>
          </p:nvSpPr>
          <p:spPr>
            <a:xfrm>
              <a:off x="4875" y="978"/>
              <a:ext cx="9823" cy="843"/>
            </a:xfrm>
            <a:prstGeom prst="roundRect">
              <a:avLst>
                <a:gd name="adj" fmla="val 12255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ndara" panose="020E0502030303020204" pitchFamily="34" charset="0"/>
                  <a:ea typeface="微软雅黑" panose="020B0503020204020204" charset="-122"/>
                  <a:sym typeface="Candara" panose="020E0502030303020204" pitchFamily="34" charset="0"/>
                </a:rPr>
                <a:t>企业运营健康洞察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sym typeface="Candara" panose="020E0502030303020204" pitchFamily="34" charset="0"/>
              </a:endParaRPr>
            </a:p>
          </p:txBody>
        </p:sp>
        <p:sp>
          <p:nvSpPr>
            <p:cNvPr id="291" name="矩形 290"/>
            <p:cNvSpPr/>
            <p:nvPr/>
          </p:nvSpPr>
          <p:spPr>
            <a:xfrm>
              <a:off x="1380" y="2188"/>
              <a:ext cx="14391" cy="2595"/>
            </a:xfrm>
            <a:prstGeom prst="rect">
              <a:avLst/>
            </a:prstGeom>
            <a:noFill/>
            <a:ln>
              <a:solidFill>
                <a:srgbClr val="4271C6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92" name="圆角矩形 291"/>
            <p:cNvSpPr/>
            <p:nvPr/>
          </p:nvSpPr>
          <p:spPr>
            <a:xfrm>
              <a:off x="15861" y="2231"/>
              <a:ext cx="1719" cy="419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93" name="文本框 292"/>
            <p:cNvSpPr txBox="1"/>
            <p:nvPr/>
          </p:nvSpPr>
          <p:spPr>
            <a:xfrm>
              <a:off x="16026" y="2378"/>
              <a:ext cx="1388" cy="5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>
              <a:outerShdw blurRad="50800" dist="50800" dir="5400000" algn="ctr" rotWithShape="0">
                <a:schemeClr val="bg1">
                  <a:lumMod val="50000"/>
                  <a:alpha val="100000"/>
                </a:schemeClr>
              </a:outerShdw>
              <a:softEdge rad="12700"/>
            </a:effectLst>
          </p:spPr>
          <p:txBody>
            <a:bodyPr wrap="square" rtlCol="0">
              <a:spAutoFit/>
            </a:bodyPr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IT</a:t>
              </a:r>
              <a:r>
                <a:rPr lang="zh-CN" altLang="en-US" sz="1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管控</a:t>
              </a:r>
              <a:endPara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95" name="文本框 294"/>
            <p:cNvSpPr txBox="1"/>
            <p:nvPr/>
          </p:nvSpPr>
          <p:spPr>
            <a:xfrm>
              <a:off x="16027" y="3241"/>
              <a:ext cx="1387" cy="5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>
              <a:outerShdw blurRad="50800" dist="50800" dir="5400000" algn="ctr" rotWithShape="0">
                <a:schemeClr val="bg1">
                  <a:lumMod val="65000"/>
                  <a:alpha val="100000"/>
                </a:schemeClr>
              </a:outerShdw>
            </a:effectLst>
          </p:spPr>
          <p:txBody>
            <a:bodyPr wrap="square" rtlCol="0">
              <a:spAutoFit/>
            </a:bodyPr>
            <a:p>
              <a:pPr algn="ctr"/>
              <a:r>
                <a:rPr lang="zh-CN" sz="1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云管理</a:t>
              </a:r>
              <a:endPara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6" name="文本框 295"/>
            <p:cNvSpPr txBox="1"/>
            <p:nvPr/>
          </p:nvSpPr>
          <p:spPr>
            <a:xfrm>
              <a:off x="16026" y="4104"/>
              <a:ext cx="1388" cy="5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>
              <a:outerShdw blurRad="50800" dist="50800" dir="5400000" algn="ctr" rotWithShape="0">
                <a:schemeClr val="bg1">
                  <a:lumMod val="50000"/>
                  <a:alpha val="100000"/>
                </a:schemeClr>
              </a:outerShdw>
            </a:effectLst>
          </p:spPr>
          <p:txBody>
            <a:bodyPr wrap="square" rtlCol="0">
              <a:spAutoFit/>
            </a:bodyPr>
            <a:p>
              <a:pPr algn="ctr"/>
              <a:r>
                <a:rPr lang="zh-CN" sz="1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安全管理</a:t>
              </a:r>
              <a:endPara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7" name="文本框 296"/>
            <p:cNvSpPr txBox="1"/>
            <p:nvPr/>
          </p:nvSpPr>
          <p:spPr>
            <a:xfrm>
              <a:off x="16027" y="4967"/>
              <a:ext cx="1388" cy="5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>
              <a:outerShdw blurRad="50800" dist="50800" dir="5400000" algn="ctr" rotWithShape="0">
                <a:schemeClr val="bg1">
                  <a:lumMod val="50000"/>
                  <a:alpha val="100000"/>
                </a:schemeClr>
              </a:outerShdw>
            </a:effectLst>
          </p:spPr>
          <p:txBody>
            <a:bodyPr wrap="square" rtlCol="0">
              <a:spAutoFit/>
            </a:bodyPr>
            <a:p>
              <a:pPr algn="ctr"/>
              <a:r>
                <a:rPr lang="zh-CN" sz="1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运维管理</a:t>
              </a:r>
              <a:endPara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8" name="文本框 297"/>
            <p:cNvSpPr txBox="1"/>
            <p:nvPr/>
          </p:nvSpPr>
          <p:spPr>
            <a:xfrm>
              <a:off x="16027" y="5830"/>
              <a:ext cx="1387" cy="5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effectLst>
              <a:outerShdw blurRad="50800" dist="50800" dir="5400000" algn="ctr" rotWithShape="0">
                <a:schemeClr val="bg1">
                  <a:lumMod val="50000"/>
                  <a:alpha val="100000"/>
                </a:schemeClr>
              </a:outerShdw>
            </a:effectLst>
          </p:spPr>
          <p:txBody>
            <a:bodyPr wrap="square" rtlCol="0">
              <a:spAutoFit/>
            </a:bodyPr>
            <a:p>
              <a:pPr algn="ctr"/>
              <a:r>
                <a:rPr lang="zh-CN" sz="1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统一开发</a:t>
              </a:r>
              <a:endParaRPr 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12628" y="8007"/>
              <a:ext cx="4244" cy="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</a:rPr>
                <a:t>新型传感器与智能仪器</a:t>
              </a:r>
              <a:endParaRPr lang="zh-CN" altLang="en-US" sz="12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98" name="íṩḷíde"/>
          <p:cNvSpPr/>
          <p:nvPr/>
        </p:nvSpPr>
        <p:spPr>
          <a:xfrm>
            <a:off x="1807845" y="4946650"/>
            <a:ext cx="3750945" cy="1675765"/>
          </a:xfrm>
          <a:prstGeom prst="roundRect">
            <a:avLst>
              <a:gd name="adj" fmla="val 12000"/>
            </a:avLst>
          </a:prstGeom>
          <a:solidFill>
            <a:schemeClr val="accent5">
              <a:lumMod val="20000"/>
              <a:lumOff val="80000"/>
              <a:alpha val="14000"/>
            </a:schemeClr>
          </a:solidFill>
          <a:ln w="1905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00" name="iṡliďe"/>
          <p:cNvSpPr txBox="1"/>
          <p:nvPr/>
        </p:nvSpPr>
        <p:spPr>
          <a:xfrm>
            <a:off x="2047240" y="5020075"/>
            <a:ext cx="2340610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l"/>
            <a:r>
              <a:rPr lang="zh-CN" altLang="en-US" sz="1800" b="1" dirty="0">
                <a:solidFill>
                  <a:srgbClr val="26E7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一期</a:t>
            </a:r>
            <a:endParaRPr lang="zh-CN" altLang="en-US" sz="1800" b="1" dirty="0">
              <a:solidFill>
                <a:srgbClr val="26E7F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6" name="isḻíḑè"/>
          <p:cNvSpPr/>
          <p:nvPr/>
        </p:nvSpPr>
        <p:spPr>
          <a:xfrm>
            <a:off x="1957705" y="5251450"/>
            <a:ext cx="3601085" cy="1019175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p>
            <a:pPr indent="0" algn="l">
              <a:buFont typeface="Wingdings" panose="05000000000000000000" charset="0"/>
              <a:buNone/>
            </a:pP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l">
              <a:buFont typeface="Wingdings" panose="05000000000000000000" charset="0"/>
              <a:buChar char="Ø"/>
            </a:pPr>
            <a:r>
              <a:rPr lang="zh-CN" altLang="en-US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资产主数据：</a:t>
            </a:r>
            <a:r>
              <a:rPr lang="zh-CN" altLang="en-US" sz="1200" cap="all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管理者可</a:t>
            </a:r>
            <a:r>
              <a:rPr lang="zh-CN" altLang="en-US" sz="1200" b="1" cap="all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实时掌握</a:t>
            </a:r>
            <a:r>
              <a:rPr lang="zh-CN" altLang="en-US" sz="1200" cap="all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现有资产构成情况和使用状况，加强对资产的日常管理，确保企业资产、生产设备安全；</a:t>
            </a:r>
            <a:endParaRPr lang="zh-CN" altLang="en-US" sz="1200" cap="all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Ø"/>
            </a:pPr>
            <a:r>
              <a:rPr lang="zh-CN" altLang="en-US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数据中台：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SAP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、物联网设备数据采集、治理。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1" name="iŝḷíḋè"/>
          <p:cNvSpPr/>
          <p:nvPr/>
        </p:nvSpPr>
        <p:spPr>
          <a:xfrm>
            <a:off x="7262495" y="4947285"/>
            <a:ext cx="3750945" cy="1685290"/>
          </a:xfrm>
          <a:prstGeom prst="roundRect">
            <a:avLst>
              <a:gd name="adj" fmla="val 12000"/>
            </a:avLst>
          </a:prstGeom>
          <a:solidFill>
            <a:srgbClr val="628ED0">
              <a:alpha val="12000"/>
            </a:srgbClr>
          </a:solidFill>
          <a:ln w="1905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25" name="isḻíḑè"/>
          <p:cNvSpPr/>
          <p:nvPr/>
        </p:nvSpPr>
        <p:spPr>
          <a:xfrm>
            <a:off x="7541895" y="5387975"/>
            <a:ext cx="3264535" cy="1137285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p>
            <a:pPr marL="285750" indent="-285750" algn="l">
              <a:buFont typeface="Wingdings" panose="05000000000000000000" charset="0"/>
              <a:buChar char="Ø"/>
            </a:pPr>
            <a:r>
              <a:rPr lang="zh-CN" altLang="en-US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主数据：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全集团主数据的构建，形成集团统一编码体系，实现语言统一。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indent="-285750" algn="l">
              <a:buFont typeface="Wingdings" panose="05000000000000000000" charset="0"/>
              <a:buChar char="Ø"/>
            </a:pPr>
            <a:r>
              <a:rPr lang="zh-CN" altLang="en-US" sz="12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企业运营洞察：</a:t>
            </a:r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完成从研发，生产，销售，设备数据，订单数据，回款数据相关联，给业务应用提供全套数据支撑。</a:t>
            </a:r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6" name="iṡliďe"/>
          <p:cNvSpPr txBox="1"/>
          <p:nvPr/>
        </p:nvSpPr>
        <p:spPr>
          <a:xfrm>
            <a:off x="7542206" y="5020075"/>
            <a:ext cx="2340573" cy="3683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l"/>
            <a:r>
              <a:rPr lang="zh-CN" altLang="en-US" sz="1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二期</a:t>
            </a:r>
            <a:endParaRPr lang="zh-CN" altLang="en-US" sz="18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7" name="文本框 14"/>
          <p:cNvSpPr/>
          <p:nvPr/>
        </p:nvSpPr>
        <p:spPr>
          <a:xfrm>
            <a:off x="1038225" y="5208905"/>
            <a:ext cx="511175" cy="1128395"/>
          </a:xfrm>
          <a:prstGeom prst="round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16980000" scaled="0"/>
          </a:gradFill>
          <a:ln w="38100" cap="rnd">
            <a:noFill/>
            <a:prstDash val="solid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9200"/>
            <a:r>
              <a:rPr lang="zh-CN" altLang="en-US" sz="1400" b="1" dirty="0">
                <a:solidFill>
                  <a:schemeClr val="bg1"/>
                </a:solidFill>
                <a:latin typeface="Calibri Light" panose="020F030202020403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建设内容</a:t>
            </a:r>
            <a:endParaRPr lang="zh-CN" altLang="en-US" sz="1400" b="1" dirty="0">
              <a:solidFill>
                <a:schemeClr val="bg1"/>
              </a:solidFill>
              <a:latin typeface="Calibri Light" panose="020F0302020204030204" pitchFamily="34" charset="0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129" name="iśļîḓe"/>
          <p:cNvGrpSpPr/>
          <p:nvPr/>
        </p:nvGrpSpPr>
        <p:grpSpPr>
          <a:xfrm rot="0">
            <a:off x="5746750" y="5487670"/>
            <a:ext cx="1454785" cy="702945"/>
            <a:chOff x="989819" y="3393091"/>
            <a:chExt cx="10362052" cy="2231905"/>
          </a:xfrm>
          <a:effectLst/>
        </p:grpSpPr>
        <p:sp>
          <p:nvSpPr>
            <p:cNvPr id="130" name="îṧ1îďe"/>
            <p:cNvSpPr/>
            <p:nvPr/>
          </p:nvSpPr>
          <p:spPr>
            <a:xfrm>
              <a:off x="2023387" y="4308089"/>
              <a:ext cx="8852273" cy="1934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31" name="iṡļïďé"/>
            <p:cNvSpPr/>
            <p:nvPr/>
          </p:nvSpPr>
          <p:spPr>
            <a:xfrm>
              <a:off x="1212432" y="3512397"/>
              <a:ext cx="1128815" cy="1784837"/>
            </a:xfrm>
            <a:prstGeom prst="chevron">
              <a:avLst>
                <a:gd name="adj" fmla="val 60000"/>
              </a:avLst>
            </a:prstGeom>
            <a:solidFill>
              <a:schemeClr val="bg1">
                <a:lumMod val="95000"/>
              </a:schemeClr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32" name="í$ḷiḑé"/>
            <p:cNvSpPr/>
            <p:nvPr/>
          </p:nvSpPr>
          <p:spPr>
            <a:xfrm>
              <a:off x="989819" y="3904344"/>
              <a:ext cx="633044" cy="1000942"/>
            </a:xfrm>
            <a:prstGeom prst="chevron">
              <a:avLst>
                <a:gd name="adj" fmla="val 60000"/>
              </a:avLst>
            </a:prstGeom>
            <a:solidFill>
              <a:schemeClr val="bg1">
                <a:lumMod val="95000"/>
              </a:schemeClr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34" name="ïṩlíḓe"/>
            <p:cNvSpPr/>
            <p:nvPr/>
          </p:nvSpPr>
          <p:spPr>
            <a:xfrm>
              <a:off x="10005633" y="3393091"/>
              <a:ext cx="1346238" cy="2231905"/>
            </a:xfrm>
            <a:prstGeom prst="chevron">
              <a:avLst>
                <a:gd name="adj" fmla="val 60000"/>
              </a:avLst>
            </a:prstGeom>
            <a:solidFill>
              <a:schemeClr val="bg1">
                <a:lumMod val="95000"/>
              </a:schemeClr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p>
              <a:pPr algn="ctr" defTabSz="914400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52"/>
          <p:cNvSpPr/>
          <p:nvPr/>
        </p:nvSpPr>
        <p:spPr>
          <a:xfrm flipH="1">
            <a:off x="6720840" y="5092700"/>
            <a:ext cx="5422900" cy="983615"/>
          </a:xfrm>
          <a:custGeom>
            <a:avLst/>
            <a:gdLst>
              <a:gd name="connsiteX0" fmla="*/ 0 w 5422897"/>
              <a:gd name="connsiteY0" fmla="*/ 491954 h 983910"/>
              <a:gd name="connsiteX1" fmla="*/ 0 w 5422897"/>
              <a:gd name="connsiteY1" fmla="*/ 491955 h 983910"/>
              <a:gd name="connsiteX2" fmla="*/ 0 w 5422897"/>
              <a:gd name="connsiteY2" fmla="*/ 491955 h 983910"/>
              <a:gd name="connsiteX3" fmla="*/ 5422896 w 5422897"/>
              <a:gd name="connsiteY3" fmla="*/ 0 h 983910"/>
              <a:gd name="connsiteX4" fmla="*/ 4930942 w 5422897"/>
              <a:gd name="connsiteY4" fmla="*/ 0 h 983910"/>
              <a:gd name="connsiteX5" fmla="*/ 2980723 w 5422897"/>
              <a:gd name="connsiteY5" fmla="*/ 0 h 983910"/>
              <a:gd name="connsiteX6" fmla="*/ 491955 w 5422897"/>
              <a:gd name="connsiteY6" fmla="*/ 0 h 983910"/>
              <a:gd name="connsiteX7" fmla="*/ 9995 w 5422897"/>
              <a:gd name="connsiteY7" fmla="*/ 392809 h 983910"/>
              <a:gd name="connsiteX8" fmla="*/ 0 w 5422897"/>
              <a:gd name="connsiteY8" fmla="*/ 491955 h 983910"/>
              <a:gd name="connsiteX9" fmla="*/ 9995 w 5422897"/>
              <a:gd name="connsiteY9" fmla="*/ 591100 h 983910"/>
              <a:gd name="connsiteX10" fmla="*/ 491955 w 5422897"/>
              <a:gd name="connsiteY10" fmla="*/ 983909 h 983910"/>
              <a:gd name="connsiteX11" fmla="*/ 4930941 w 5422897"/>
              <a:gd name="connsiteY11" fmla="*/ 983910 h 983910"/>
              <a:gd name="connsiteX12" fmla="*/ 4930951 w 5422897"/>
              <a:gd name="connsiteY12" fmla="*/ 983909 h 983910"/>
              <a:gd name="connsiteX13" fmla="*/ 5422896 w 5422897"/>
              <a:gd name="connsiteY13" fmla="*/ 983909 h 983910"/>
              <a:gd name="connsiteX14" fmla="*/ 5422896 w 5422897"/>
              <a:gd name="connsiteY14" fmla="*/ 491955 h 983910"/>
              <a:gd name="connsiteX15" fmla="*/ 5422897 w 5422897"/>
              <a:gd name="connsiteY15" fmla="*/ 491955 h 983910"/>
              <a:gd name="connsiteX16" fmla="*/ 5422896 w 5422897"/>
              <a:gd name="connsiteY16" fmla="*/ 491945 h 98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22897" h="983910">
                <a:moveTo>
                  <a:pt x="0" y="491954"/>
                </a:moveTo>
                <a:lnTo>
                  <a:pt x="0" y="491955"/>
                </a:lnTo>
                <a:lnTo>
                  <a:pt x="0" y="491955"/>
                </a:lnTo>
                <a:close/>
                <a:moveTo>
                  <a:pt x="5422896" y="0"/>
                </a:moveTo>
                <a:lnTo>
                  <a:pt x="4930942" y="0"/>
                </a:lnTo>
                <a:lnTo>
                  <a:pt x="2980723" y="0"/>
                </a:lnTo>
                <a:lnTo>
                  <a:pt x="491955" y="0"/>
                </a:lnTo>
                <a:cubicBezTo>
                  <a:pt x="254218" y="0"/>
                  <a:pt x="55868" y="168634"/>
                  <a:pt x="9995" y="392809"/>
                </a:cubicBezTo>
                <a:lnTo>
                  <a:pt x="0" y="491955"/>
                </a:lnTo>
                <a:lnTo>
                  <a:pt x="9995" y="591100"/>
                </a:lnTo>
                <a:cubicBezTo>
                  <a:pt x="55868" y="815276"/>
                  <a:pt x="254218" y="983909"/>
                  <a:pt x="491955" y="983909"/>
                </a:cubicBezTo>
                <a:lnTo>
                  <a:pt x="4930941" y="983910"/>
                </a:lnTo>
                <a:lnTo>
                  <a:pt x="4930951" y="983909"/>
                </a:lnTo>
                <a:lnTo>
                  <a:pt x="5422896" y="983909"/>
                </a:lnTo>
                <a:lnTo>
                  <a:pt x="5422896" y="491955"/>
                </a:lnTo>
                <a:lnTo>
                  <a:pt x="5422897" y="491955"/>
                </a:lnTo>
                <a:lnTo>
                  <a:pt x="5422896" y="4919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>
            <a:noAutofit/>
          </a:bodyPr>
          <a:lstStyle/>
          <a:p>
            <a:pPr algn="ctr"/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任意多边形 49"/>
          <p:cNvSpPr/>
          <p:nvPr/>
        </p:nvSpPr>
        <p:spPr>
          <a:xfrm flipH="1">
            <a:off x="6720840" y="1060450"/>
            <a:ext cx="5422900" cy="983615"/>
          </a:xfrm>
          <a:custGeom>
            <a:avLst/>
            <a:gdLst>
              <a:gd name="connsiteX0" fmla="*/ 0 w 5422897"/>
              <a:gd name="connsiteY0" fmla="*/ 491954 h 983910"/>
              <a:gd name="connsiteX1" fmla="*/ 0 w 5422897"/>
              <a:gd name="connsiteY1" fmla="*/ 491955 h 983910"/>
              <a:gd name="connsiteX2" fmla="*/ 0 w 5422897"/>
              <a:gd name="connsiteY2" fmla="*/ 491955 h 983910"/>
              <a:gd name="connsiteX3" fmla="*/ 5422896 w 5422897"/>
              <a:gd name="connsiteY3" fmla="*/ 0 h 983910"/>
              <a:gd name="connsiteX4" fmla="*/ 4930942 w 5422897"/>
              <a:gd name="connsiteY4" fmla="*/ 0 h 983910"/>
              <a:gd name="connsiteX5" fmla="*/ 2980723 w 5422897"/>
              <a:gd name="connsiteY5" fmla="*/ 0 h 983910"/>
              <a:gd name="connsiteX6" fmla="*/ 491955 w 5422897"/>
              <a:gd name="connsiteY6" fmla="*/ 0 h 983910"/>
              <a:gd name="connsiteX7" fmla="*/ 9995 w 5422897"/>
              <a:gd name="connsiteY7" fmla="*/ 392809 h 983910"/>
              <a:gd name="connsiteX8" fmla="*/ 0 w 5422897"/>
              <a:gd name="connsiteY8" fmla="*/ 491955 h 983910"/>
              <a:gd name="connsiteX9" fmla="*/ 9995 w 5422897"/>
              <a:gd name="connsiteY9" fmla="*/ 591100 h 983910"/>
              <a:gd name="connsiteX10" fmla="*/ 491955 w 5422897"/>
              <a:gd name="connsiteY10" fmla="*/ 983909 h 983910"/>
              <a:gd name="connsiteX11" fmla="*/ 4930941 w 5422897"/>
              <a:gd name="connsiteY11" fmla="*/ 983910 h 983910"/>
              <a:gd name="connsiteX12" fmla="*/ 4930951 w 5422897"/>
              <a:gd name="connsiteY12" fmla="*/ 983909 h 983910"/>
              <a:gd name="connsiteX13" fmla="*/ 5422896 w 5422897"/>
              <a:gd name="connsiteY13" fmla="*/ 983909 h 983910"/>
              <a:gd name="connsiteX14" fmla="*/ 5422896 w 5422897"/>
              <a:gd name="connsiteY14" fmla="*/ 491955 h 983910"/>
              <a:gd name="connsiteX15" fmla="*/ 5422897 w 5422897"/>
              <a:gd name="connsiteY15" fmla="*/ 491955 h 983910"/>
              <a:gd name="connsiteX16" fmla="*/ 5422896 w 5422897"/>
              <a:gd name="connsiteY16" fmla="*/ 491945 h 98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22897" h="983910">
                <a:moveTo>
                  <a:pt x="0" y="491954"/>
                </a:moveTo>
                <a:lnTo>
                  <a:pt x="0" y="491955"/>
                </a:lnTo>
                <a:lnTo>
                  <a:pt x="0" y="491955"/>
                </a:lnTo>
                <a:close/>
                <a:moveTo>
                  <a:pt x="5422896" y="0"/>
                </a:moveTo>
                <a:lnTo>
                  <a:pt x="4930942" y="0"/>
                </a:lnTo>
                <a:lnTo>
                  <a:pt x="2980723" y="0"/>
                </a:lnTo>
                <a:lnTo>
                  <a:pt x="491955" y="0"/>
                </a:lnTo>
                <a:cubicBezTo>
                  <a:pt x="254218" y="0"/>
                  <a:pt x="55868" y="168634"/>
                  <a:pt x="9995" y="392809"/>
                </a:cubicBezTo>
                <a:lnTo>
                  <a:pt x="0" y="491955"/>
                </a:lnTo>
                <a:lnTo>
                  <a:pt x="9995" y="591100"/>
                </a:lnTo>
                <a:cubicBezTo>
                  <a:pt x="55868" y="815276"/>
                  <a:pt x="254218" y="983909"/>
                  <a:pt x="491955" y="983909"/>
                </a:cubicBezTo>
                <a:lnTo>
                  <a:pt x="4930941" y="983910"/>
                </a:lnTo>
                <a:lnTo>
                  <a:pt x="4930951" y="983909"/>
                </a:lnTo>
                <a:lnTo>
                  <a:pt x="5422896" y="983909"/>
                </a:lnTo>
                <a:lnTo>
                  <a:pt x="5422896" y="491955"/>
                </a:lnTo>
                <a:lnTo>
                  <a:pt x="5422897" y="491955"/>
                </a:lnTo>
                <a:lnTo>
                  <a:pt x="5422896" y="491945"/>
                </a:lnTo>
                <a:close/>
              </a:path>
            </a:pathLst>
          </a:custGeom>
          <a:gradFill>
            <a:gsLst>
              <a:gs pos="0">
                <a:srgbClr val="0092FF">
                  <a:alpha val="53000"/>
                </a:srgbClr>
              </a:gs>
              <a:gs pos="83000">
                <a:srgbClr val="0092FF"/>
              </a:gs>
            </a:gsLst>
            <a:lin ang="16980000" scaled="0"/>
          </a:gradFill>
          <a:ln w="12700" cap="rnd">
            <a:noFill/>
            <a:prstDash val="solid"/>
            <a:round/>
          </a:ln>
          <a:effectLst>
            <a:outerShdw blurRad="254000" dist="127000" algn="ctr" rotWithShape="0">
              <a:srgbClr val="0092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25" name="任意多边形 1364"/>
          <p:cNvSpPr/>
          <p:nvPr/>
        </p:nvSpPr>
        <p:spPr bwMode="auto">
          <a:xfrm>
            <a:off x="11533505" y="2810510"/>
            <a:ext cx="258445" cy="301625"/>
          </a:xfrm>
          <a:custGeom>
            <a:avLst/>
            <a:gdLst>
              <a:gd name="connsiteX0" fmla="*/ 347672 w 520200"/>
              <a:gd name="connsiteY0" fmla="*/ 478504 h 607568"/>
              <a:gd name="connsiteX1" fmla="*/ 465363 w 520200"/>
              <a:gd name="connsiteY1" fmla="*/ 530068 h 607568"/>
              <a:gd name="connsiteX2" fmla="*/ 455683 w 520200"/>
              <a:gd name="connsiteY2" fmla="*/ 505514 h 607568"/>
              <a:gd name="connsiteX3" fmla="*/ 465978 w 520200"/>
              <a:gd name="connsiteY3" fmla="*/ 482187 h 607568"/>
              <a:gd name="connsiteX4" fmla="*/ 489331 w 520200"/>
              <a:gd name="connsiteY4" fmla="*/ 492316 h 607568"/>
              <a:gd name="connsiteX5" fmla="*/ 514683 w 520200"/>
              <a:gd name="connsiteY5" fmla="*/ 557539 h 607568"/>
              <a:gd name="connsiteX6" fmla="*/ 504542 w 520200"/>
              <a:gd name="connsiteY6" fmla="*/ 580865 h 607568"/>
              <a:gd name="connsiteX7" fmla="*/ 439244 w 520200"/>
              <a:gd name="connsiteY7" fmla="*/ 606341 h 607568"/>
              <a:gd name="connsiteX8" fmla="*/ 432637 w 520200"/>
              <a:gd name="connsiteY8" fmla="*/ 607568 h 607568"/>
              <a:gd name="connsiteX9" fmla="*/ 415890 w 520200"/>
              <a:gd name="connsiteY9" fmla="*/ 596058 h 607568"/>
              <a:gd name="connsiteX10" fmla="*/ 426030 w 520200"/>
              <a:gd name="connsiteY10" fmla="*/ 572732 h 607568"/>
              <a:gd name="connsiteX11" fmla="*/ 450767 w 520200"/>
              <a:gd name="connsiteY11" fmla="*/ 563063 h 607568"/>
              <a:gd name="connsiteX12" fmla="*/ 347672 w 520200"/>
              <a:gd name="connsiteY12" fmla="*/ 517945 h 607568"/>
              <a:gd name="connsiteX13" fmla="*/ 39721 w 520200"/>
              <a:gd name="connsiteY13" fmla="*/ 473173 h 607568"/>
              <a:gd name="connsiteX14" fmla="*/ 53453 w 520200"/>
              <a:gd name="connsiteY14" fmla="*/ 473460 h 607568"/>
              <a:gd name="connsiteX15" fmla="*/ 62825 w 520200"/>
              <a:gd name="connsiteY15" fmla="*/ 497236 h 607568"/>
              <a:gd name="connsiteX16" fmla="*/ 52070 w 520200"/>
              <a:gd name="connsiteY16" fmla="*/ 521471 h 607568"/>
              <a:gd name="connsiteX17" fmla="*/ 172528 w 520200"/>
              <a:gd name="connsiteY17" fmla="*/ 474534 h 607568"/>
              <a:gd name="connsiteX18" fmla="*/ 172528 w 520200"/>
              <a:gd name="connsiteY18" fmla="*/ 513188 h 607568"/>
              <a:gd name="connsiteX19" fmla="*/ 65284 w 520200"/>
              <a:gd name="connsiteY19" fmla="*/ 554910 h 607568"/>
              <a:gd name="connsiteX20" fmla="*/ 89560 w 520200"/>
              <a:gd name="connsiteY20" fmla="*/ 565647 h 607568"/>
              <a:gd name="connsiteX21" fmla="*/ 98778 w 520200"/>
              <a:gd name="connsiteY21" fmla="*/ 589422 h 607568"/>
              <a:gd name="connsiteX22" fmla="*/ 82185 w 520200"/>
              <a:gd name="connsiteY22" fmla="*/ 600159 h 607568"/>
              <a:gd name="connsiteX23" fmla="*/ 74963 w 520200"/>
              <a:gd name="connsiteY23" fmla="*/ 598625 h 607568"/>
              <a:gd name="connsiteX24" fmla="*/ 10740 w 520200"/>
              <a:gd name="connsiteY24" fmla="*/ 570402 h 607568"/>
              <a:gd name="connsiteX25" fmla="*/ 1521 w 520200"/>
              <a:gd name="connsiteY25" fmla="*/ 546780 h 607568"/>
              <a:gd name="connsiteX26" fmla="*/ 29792 w 520200"/>
              <a:gd name="connsiteY26" fmla="*/ 482664 h 607568"/>
              <a:gd name="connsiteX27" fmla="*/ 39721 w 520200"/>
              <a:gd name="connsiteY27" fmla="*/ 473173 h 607568"/>
              <a:gd name="connsiteX28" fmla="*/ 431370 w 520200"/>
              <a:gd name="connsiteY28" fmla="*/ 320700 h 607568"/>
              <a:gd name="connsiteX29" fmla="*/ 445237 w 520200"/>
              <a:gd name="connsiteY29" fmla="*/ 320968 h 607568"/>
              <a:gd name="connsiteX30" fmla="*/ 509461 w 520200"/>
              <a:gd name="connsiteY30" fmla="*/ 349192 h 607568"/>
              <a:gd name="connsiteX31" fmla="*/ 518679 w 520200"/>
              <a:gd name="connsiteY31" fmla="*/ 372814 h 607568"/>
              <a:gd name="connsiteX32" fmla="*/ 490409 w 520200"/>
              <a:gd name="connsiteY32" fmla="*/ 436930 h 607568"/>
              <a:gd name="connsiteX33" fmla="*/ 473968 w 520200"/>
              <a:gd name="connsiteY33" fmla="*/ 447667 h 607568"/>
              <a:gd name="connsiteX34" fmla="*/ 466747 w 520200"/>
              <a:gd name="connsiteY34" fmla="*/ 446133 h 607568"/>
              <a:gd name="connsiteX35" fmla="*/ 457375 w 520200"/>
              <a:gd name="connsiteY35" fmla="*/ 422512 h 607568"/>
              <a:gd name="connsiteX36" fmla="*/ 468130 w 520200"/>
              <a:gd name="connsiteY36" fmla="*/ 398276 h 607568"/>
              <a:gd name="connsiteX37" fmla="*/ 347672 w 520200"/>
              <a:gd name="connsiteY37" fmla="*/ 445060 h 607568"/>
              <a:gd name="connsiteX38" fmla="*/ 347672 w 520200"/>
              <a:gd name="connsiteY38" fmla="*/ 406406 h 607568"/>
              <a:gd name="connsiteX39" fmla="*/ 454916 w 520200"/>
              <a:gd name="connsiteY39" fmla="*/ 364684 h 607568"/>
              <a:gd name="connsiteX40" fmla="*/ 430640 w 520200"/>
              <a:gd name="connsiteY40" fmla="*/ 353947 h 607568"/>
              <a:gd name="connsiteX41" fmla="*/ 421422 w 520200"/>
              <a:gd name="connsiteY41" fmla="*/ 330325 h 607568"/>
              <a:gd name="connsiteX42" fmla="*/ 431370 w 520200"/>
              <a:gd name="connsiteY42" fmla="*/ 320700 h 607568"/>
              <a:gd name="connsiteX43" fmla="*/ 80956 w 520200"/>
              <a:gd name="connsiteY43" fmla="*/ 313311 h 607568"/>
              <a:gd name="connsiteX44" fmla="*/ 104310 w 520200"/>
              <a:gd name="connsiteY44" fmla="*/ 323589 h 607568"/>
              <a:gd name="connsiteX45" fmla="*/ 94170 w 520200"/>
              <a:gd name="connsiteY45" fmla="*/ 346908 h 607568"/>
              <a:gd name="connsiteX46" fmla="*/ 69433 w 520200"/>
              <a:gd name="connsiteY46" fmla="*/ 356573 h 607568"/>
              <a:gd name="connsiteX47" fmla="*/ 172528 w 520200"/>
              <a:gd name="connsiteY47" fmla="*/ 401677 h 607568"/>
              <a:gd name="connsiteX48" fmla="*/ 172528 w 520200"/>
              <a:gd name="connsiteY48" fmla="*/ 441104 h 607568"/>
              <a:gd name="connsiteX49" fmla="*/ 54837 w 520200"/>
              <a:gd name="connsiteY49" fmla="*/ 389557 h 607568"/>
              <a:gd name="connsiteX50" fmla="*/ 64517 w 520200"/>
              <a:gd name="connsiteY50" fmla="*/ 414257 h 607568"/>
              <a:gd name="connsiteX51" fmla="*/ 54222 w 520200"/>
              <a:gd name="connsiteY51" fmla="*/ 437576 h 607568"/>
              <a:gd name="connsiteX52" fmla="*/ 47769 w 520200"/>
              <a:gd name="connsiteY52" fmla="*/ 438803 h 607568"/>
              <a:gd name="connsiteX53" fmla="*/ 30869 w 520200"/>
              <a:gd name="connsiteY53" fmla="*/ 427297 h 607568"/>
              <a:gd name="connsiteX54" fmla="*/ 5517 w 520200"/>
              <a:gd name="connsiteY54" fmla="*/ 362096 h 607568"/>
              <a:gd name="connsiteX55" fmla="*/ 15658 w 520200"/>
              <a:gd name="connsiteY55" fmla="*/ 338777 h 607568"/>
              <a:gd name="connsiteX56" fmla="*/ 210166 w 520200"/>
              <a:gd name="connsiteY56" fmla="*/ 151765 h 607568"/>
              <a:gd name="connsiteX57" fmla="*/ 215544 w 520200"/>
              <a:gd name="connsiteY57" fmla="*/ 155447 h 607568"/>
              <a:gd name="connsiteX58" fmla="*/ 253647 w 520200"/>
              <a:gd name="connsiteY58" fmla="*/ 259917 h 607568"/>
              <a:gd name="connsiteX59" fmla="*/ 266553 w 520200"/>
              <a:gd name="connsiteY59" fmla="*/ 259917 h 607568"/>
              <a:gd name="connsiteX60" fmla="*/ 304656 w 520200"/>
              <a:gd name="connsiteY60" fmla="*/ 155447 h 607568"/>
              <a:gd name="connsiteX61" fmla="*/ 311570 w 520200"/>
              <a:gd name="connsiteY61" fmla="*/ 152072 h 607568"/>
              <a:gd name="connsiteX62" fmla="*/ 329700 w 520200"/>
              <a:gd name="connsiteY62" fmla="*/ 157594 h 607568"/>
              <a:gd name="connsiteX63" fmla="*/ 329854 w 520200"/>
              <a:gd name="connsiteY63" fmla="*/ 157594 h 607568"/>
              <a:gd name="connsiteX64" fmla="*/ 368418 w 520200"/>
              <a:gd name="connsiteY64" fmla="*/ 210673 h 607568"/>
              <a:gd name="connsiteX65" fmla="*/ 368418 w 520200"/>
              <a:gd name="connsiteY65" fmla="*/ 321433 h 607568"/>
              <a:gd name="connsiteX66" fmla="*/ 367496 w 520200"/>
              <a:gd name="connsiteY66" fmla="*/ 324654 h 607568"/>
              <a:gd name="connsiteX67" fmla="*/ 327703 w 520200"/>
              <a:gd name="connsiteY67" fmla="*/ 385096 h 607568"/>
              <a:gd name="connsiteX68" fmla="*/ 327703 w 520200"/>
              <a:gd name="connsiteY68" fmla="*/ 538043 h 607568"/>
              <a:gd name="connsiteX69" fmla="*/ 322018 w 520200"/>
              <a:gd name="connsiteY69" fmla="*/ 543565 h 607568"/>
              <a:gd name="connsiteX70" fmla="*/ 198182 w 520200"/>
              <a:gd name="connsiteY70" fmla="*/ 543565 h 607568"/>
              <a:gd name="connsiteX71" fmla="*/ 192497 w 520200"/>
              <a:gd name="connsiteY71" fmla="*/ 538043 h 607568"/>
              <a:gd name="connsiteX72" fmla="*/ 192497 w 520200"/>
              <a:gd name="connsiteY72" fmla="*/ 385096 h 607568"/>
              <a:gd name="connsiteX73" fmla="*/ 152704 w 520200"/>
              <a:gd name="connsiteY73" fmla="*/ 324654 h 607568"/>
              <a:gd name="connsiteX74" fmla="*/ 151782 w 520200"/>
              <a:gd name="connsiteY74" fmla="*/ 321433 h 607568"/>
              <a:gd name="connsiteX75" fmla="*/ 151782 w 520200"/>
              <a:gd name="connsiteY75" fmla="*/ 210980 h 607568"/>
              <a:gd name="connsiteX76" fmla="*/ 190500 w 520200"/>
              <a:gd name="connsiteY76" fmla="*/ 157594 h 607568"/>
              <a:gd name="connsiteX77" fmla="*/ 210166 w 520200"/>
              <a:gd name="connsiteY77" fmla="*/ 151765 h 607568"/>
              <a:gd name="connsiteX78" fmla="*/ 251645 w 520200"/>
              <a:gd name="connsiteY78" fmla="*/ 151574 h 607568"/>
              <a:gd name="connsiteX79" fmla="*/ 268555 w 520200"/>
              <a:gd name="connsiteY79" fmla="*/ 151574 h 607568"/>
              <a:gd name="connsiteX80" fmla="*/ 274551 w 520200"/>
              <a:gd name="connsiteY80" fmla="*/ 154029 h 607568"/>
              <a:gd name="connsiteX81" fmla="*/ 275627 w 520200"/>
              <a:gd name="connsiteY81" fmla="*/ 163236 h 607568"/>
              <a:gd name="connsiteX82" fmla="*/ 266557 w 520200"/>
              <a:gd name="connsiteY82" fmla="*/ 176892 h 607568"/>
              <a:gd name="connsiteX83" fmla="*/ 270861 w 520200"/>
              <a:gd name="connsiteY83" fmla="*/ 212491 h 607568"/>
              <a:gd name="connsiteX84" fmla="*/ 262560 w 520200"/>
              <a:gd name="connsiteY84" fmla="*/ 234587 h 607568"/>
              <a:gd name="connsiteX85" fmla="*/ 257640 w 520200"/>
              <a:gd name="connsiteY85" fmla="*/ 234587 h 607568"/>
              <a:gd name="connsiteX86" fmla="*/ 249339 w 520200"/>
              <a:gd name="connsiteY86" fmla="*/ 212491 h 607568"/>
              <a:gd name="connsiteX87" fmla="*/ 253643 w 520200"/>
              <a:gd name="connsiteY87" fmla="*/ 176892 h 607568"/>
              <a:gd name="connsiteX88" fmla="*/ 244573 w 520200"/>
              <a:gd name="connsiteY88" fmla="*/ 163236 h 607568"/>
              <a:gd name="connsiteX89" fmla="*/ 245649 w 520200"/>
              <a:gd name="connsiteY89" fmla="*/ 154029 h 607568"/>
              <a:gd name="connsiteX90" fmla="*/ 251645 w 520200"/>
              <a:gd name="connsiteY90" fmla="*/ 151574 h 607568"/>
              <a:gd name="connsiteX91" fmla="*/ 260101 w 520200"/>
              <a:gd name="connsiteY91" fmla="*/ 0 h 607568"/>
              <a:gd name="connsiteX92" fmla="*/ 323540 w 520200"/>
              <a:gd name="connsiteY92" fmla="*/ 63439 h 607568"/>
              <a:gd name="connsiteX93" fmla="*/ 260101 w 520200"/>
              <a:gd name="connsiteY93" fmla="*/ 126878 h 607568"/>
              <a:gd name="connsiteX94" fmla="*/ 196662 w 520200"/>
              <a:gd name="connsiteY94" fmla="*/ 63439 h 607568"/>
              <a:gd name="connsiteX95" fmla="*/ 260101 w 520200"/>
              <a:gd name="connsiteY95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520200" h="607568">
                <a:moveTo>
                  <a:pt x="347672" y="478504"/>
                </a:moveTo>
                <a:lnTo>
                  <a:pt x="465363" y="530068"/>
                </a:lnTo>
                <a:lnTo>
                  <a:pt x="455683" y="505514"/>
                </a:lnTo>
                <a:cubicBezTo>
                  <a:pt x="451996" y="496153"/>
                  <a:pt x="456605" y="485717"/>
                  <a:pt x="465978" y="482187"/>
                </a:cubicBezTo>
                <a:cubicBezTo>
                  <a:pt x="475196" y="478504"/>
                  <a:pt x="485644" y="483108"/>
                  <a:pt x="489331" y="492316"/>
                </a:cubicBezTo>
                <a:lnTo>
                  <a:pt x="514683" y="557539"/>
                </a:lnTo>
                <a:cubicBezTo>
                  <a:pt x="518370" y="566900"/>
                  <a:pt x="513761" y="577336"/>
                  <a:pt x="504542" y="580865"/>
                </a:cubicBezTo>
                <a:lnTo>
                  <a:pt x="439244" y="606341"/>
                </a:lnTo>
                <a:cubicBezTo>
                  <a:pt x="437093" y="607108"/>
                  <a:pt x="434788" y="607568"/>
                  <a:pt x="432637" y="607568"/>
                </a:cubicBezTo>
                <a:cubicBezTo>
                  <a:pt x="425416" y="607568"/>
                  <a:pt x="418655" y="603271"/>
                  <a:pt x="415890" y="596058"/>
                </a:cubicBezTo>
                <a:cubicBezTo>
                  <a:pt x="412202" y="586850"/>
                  <a:pt x="416812" y="576415"/>
                  <a:pt x="426030" y="572732"/>
                </a:cubicBezTo>
                <a:lnTo>
                  <a:pt x="450767" y="563063"/>
                </a:lnTo>
                <a:lnTo>
                  <a:pt x="347672" y="517945"/>
                </a:lnTo>
                <a:close/>
                <a:moveTo>
                  <a:pt x="39721" y="473173"/>
                </a:moveTo>
                <a:cubicBezTo>
                  <a:pt x="44004" y="471505"/>
                  <a:pt x="48920" y="471466"/>
                  <a:pt x="53453" y="473460"/>
                </a:cubicBezTo>
                <a:cubicBezTo>
                  <a:pt x="62672" y="477448"/>
                  <a:pt x="66820" y="488032"/>
                  <a:pt x="62825" y="497236"/>
                </a:cubicBezTo>
                <a:lnTo>
                  <a:pt x="52070" y="521471"/>
                </a:lnTo>
                <a:lnTo>
                  <a:pt x="172528" y="474534"/>
                </a:lnTo>
                <a:lnTo>
                  <a:pt x="172528" y="513188"/>
                </a:lnTo>
                <a:lnTo>
                  <a:pt x="65284" y="554910"/>
                </a:lnTo>
                <a:lnTo>
                  <a:pt x="89560" y="565647"/>
                </a:lnTo>
                <a:cubicBezTo>
                  <a:pt x="98625" y="569635"/>
                  <a:pt x="102773" y="580219"/>
                  <a:pt x="98778" y="589422"/>
                </a:cubicBezTo>
                <a:cubicBezTo>
                  <a:pt x="95859" y="596171"/>
                  <a:pt x="89099" y="600159"/>
                  <a:pt x="82185" y="600159"/>
                </a:cubicBezTo>
                <a:cubicBezTo>
                  <a:pt x="79726" y="600159"/>
                  <a:pt x="77268" y="599699"/>
                  <a:pt x="74963" y="598625"/>
                </a:cubicBezTo>
                <a:lnTo>
                  <a:pt x="10740" y="570402"/>
                </a:lnTo>
                <a:cubicBezTo>
                  <a:pt x="1674" y="566414"/>
                  <a:pt x="-2474" y="555830"/>
                  <a:pt x="1521" y="546780"/>
                </a:cubicBezTo>
                <a:lnTo>
                  <a:pt x="29792" y="482664"/>
                </a:lnTo>
                <a:cubicBezTo>
                  <a:pt x="31789" y="478139"/>
                  <a:pt x="35438" y="474841"/>
                  <a:pt x="39721" y="473173"/>
                </a:cubicBezTo>
                <a:close/>
                <a:moveTo>
                  <a:pt x="431370" y="320700"/>
                </a:moveTo>
                <a:cubicBezTo>
                  <a:pt x="435672" y="319013"/>
                  <a:pt x="440627" y="318974"/>
                  <a:pt x="445237" y="320968"/>
                </a:cubicBezTo>
                <a:lnTo>
                  <a:pt x="509461" y="349192"/>
                </a:lnTo>
                <a:cubicBezTo>
                  <a:pt x="518526" y="353180"/>
                  <a:pt x="522674" y="363764"/>
                  <a:pt x="518679" y="372814"/>
                </a:cubicBezTo>
                <a:lnTo>
                  <a:pt x="490409" y="436930"/>
                </a:lnTo>
                <a:cubicBezTo>
                  <a:pt x="487489" y="443679"/>
                  <a:pt x="480883" y="447667"/>
                  <a:pt x="473968" y="447667"/>
                </a:cubicBezTo>
                <a:cubicBezTo>
                  <a:pt x="471510" y="447667"/>
                  <a:pt x="469052" y="447207"/>
                  <a:pt x="466747" y="446133"/>
                </a:cubicBezTo>
                <a:cubicBezTo>
                  <a:pt x="457528" y="442145"/>
                  <a:pt x="453380" y="431561"/>
                  <a:pt x="457375" y="422512"/>
                </a:cubicBezTo>
                <a:lnTo>
                  <a:pt x="468130" y="398276"/>
                </a:lnTo>
                <a:lnTo>
                  <a:pt x="347672" y="445060"/>
                </a:lnTo>
                <a:lnTo>
                  <a:pt x="347672" y="406406"/>
                </a:lnTo>
                <a:lnTo>
                  <a:pt x="454916" y="364684"/>
                </a:lnTo>
                <a:lnTo>
                  <a:pt x="430640" y="353947"/>
                </a:lnTo>
                <a:cubicBezTo>
                  <a:pt x="421575" y="349959"/>
                  <a:pt x="417427" y="339375"/>
                  <a:pt x="421422" y="330325"/>
                </a:cubicBezTo>
                <a:cubicBezTo>
                  <a:pt x="423419" y="325724"/>
                  <a:pt x="427068" y="322387"/>
                  <a:pt x="431370" y="320700"/>
                </a:cubicBezTo>
                <a:close/>
                <a:moveTo>
                  <a:pt x="80956" y="313311"/>
                </a:moveTo>
                <a:cubicBezTo>
                  <a:pt x="90329" y="309782"/>
                  <a:pt x="100776" y="314385"/>
                  <a:pt x="104310" y="323589"/>
                </a:cubicBezTo>
                <a:cubicBezTo>
                  <a:pt x="107998" y="332794"/>
                  <a:pt x="103388" y="343380"/>
                  <a:pt x="94170" y="346908"/>
                </a:cubicBezTo>
                <a:lnTo>
                  <a:pt x="69433" y="356573"/>
                </a:lnTo>
                <a:lnTo>
                  <a:pt x="172528" y="401677"/>
                </a:lnTo>
                <a:lnTo>
                  <a:pt x="172528" y="441104"/>
                </a:lnTo>
                <a:lnTo>
                  <a:pt x="54837" y="389557"/>
                </a:lnTo>
                <a:lnTo>
                  <a:pt x="64517" y="414257"/>
                </a:lnTo>
                <a:cubicBezTo>
                  <a:pt x="68204" y="423462"/>
                  <a:pt x="63595" y="433894"/>
                  <a:pt x="54222" y="437576"/>
                </a:cubicBezTo>
                <a:cubicBezTo>
                  <a:pt x="52071" y="438343"/>
                  <a:pt x="49920" y="438803"/>
                  <a:pt x="47769" y="438803"/>
                </a:cubicBezTo>
                <a:cubicBezTo>
                  <a:pt x="40548" y="438803"/>
                  <a:pt x="33634" y="434354"/>
                  <a:pt x="30869" y="427297"/>
                </a:cubicBezTo>
                <a:lnTo>
                  <a:pt x="5517" y="362096"/>
                </a:lnTo>
                <a:cubicBezTo>
                  <a:pt x="1830" y="352738"/>
                  <a:pt x="6439" y="342306"/>
                  <a:pt x="15658" y="338777"/>
                </a:cubicBezTo>
                <a:close/>
                <a:moveTo>
                  <a:pt x="210166" y="151765"/>
                </a:moveTo>
                <a:cubicBezTo>
                  <a:pt x="212471" y="151765"/>
                  <a:pt x="214622" y="153299"/>
                  <a:pt x="215544" y="155447"/>
                </a:cubicBezTo>
                <a:lnTo>
                  <a:pt x="253647" y="259917"/>
                </a:lnTo>
                <a:cubicBezTo>
                  <a:pt x="255798" y="266053"/>
                  <a:pt x="264402" y="266053"/>
                  <a:pt x="266553" y="259917"/>
                </a:cubicBezTo>
                <a:lnTo>
                  <a:pt x="304656" y="155447"/>
                </a:lnTo>
                <a:cubicBezTo>
                  <a:pt x="305732" y="152685"/>
                  <a:pt x="308805" y="151151"/>
                  <a:pt x="311570" y="152072"/>
                </a:cubicBezTo>
                <a:lnTo>
                  <a:pt x="329700" y="157594"/>
                </a:lnTo>
                <a:lnTo>
                  <a:pt x="329854" y="157594"/>
                </a:lnTo>
                <a:cubicBezTo>
                  <a:pt x="352900" y="165111"/>
                  <a:pt x="368418" y="186588"/>
                  <a:pt x="368418" y="210673"/>
                </a:cubicBezTo>
                <a:lnTo>
                  <a:pt x="368418" y="321433"/>
                </a:lnTo>
                <a:cubicBezTo>
                  <a:pt x="368418" y="322660"/>
                  <a:pt x="368111" y="323734"/>
                  <a:pt x="367496" y="324654"/>
                </a:cubicBezTo>
                <a:lnTo>
                  <a:pt x="327703" y="385096"/>
                </a:lnTo>
                <a:lnTo>
                  <a:pt x="327703" y="538043"/>
                </a:lnTo>
                <a:cubicBezTo>
                  <a:pt x="327703" y="541111"/>
                  <a:pt x="325091" y="543565"/>
                  <a:pt x="322018" y="543565"/>
                </a:cubicBezTo>
                <a:lnTo>
                  <a:pt x="198182" y="543565"/>
                </a:lnTo>
                <a:cubicBezTo>
                  <a:pt x="195109" y="543565"/>
                  <a:pt x="192497" y="541111"/>
                  <a:pt x="192497" y="538043"/>
                </a:cubicBezTo>
                <a:lnTo>
                  <a:pt x="192497" y="385096"/>
                </a:lnTo>
                <a:lnTo>
                  <a:pt x="152704" y="324654"/>
                </a:lnTo>
                <a:cubicBezTo>
                  <a:pt x="152089" y="323734"/>
                  <a:pt x="151782" y="322660"/>
                  <a:pt x="151782" y="321433"/>
                </a:cubicBezTo>
                <a:lnTo>
                  <a:pt x="151782" y="210980"/>
                </a:lnTo>
                <a:cubicBezTo>
                  <a:pt x="151782" y="186742"/>
                  <a:pt x="167300" y="165265"/>
                  <a:pt x="190500" y="157594"/>
                </a:cubicBezTo>
                <a:cubicBezTo>
                  <a:pt x="190500" y="157594"/>
                  <a:pt x="209705" y="151765"/>
                  <a:pt x="210166" y="151765"/>
                </a:cubicBezTo>
                <a:close/>
                <a:moveTo>
                  <a:pt x="251645" y="151574"/>
                </a:moveTo>
                <a:lnTo>
                  <a:pt x="268555" y="151574"/>
                </a:lnTo>
                <a:cubicBezTo>
                  <a:pt x="270861" y="151574"/>
                  <a:pt x="273014" y="152341"/>
                  <a:pt x="274551" y="154029"/>
                </a:cubicBezTo>
                <a:cubicBezTo>
                  <a:pt x="277011" y="156638"/>
                  <a:pt x="277318" y="160320"/>
                  <a:pt x="275627" y="163236"/>
                </a:cubicBezTo>
                <a:lnTo>
                  <a:pt x="266557" y="176892"/>
                </a:lnTo>
                <a:lnTo>
                  <a:pt x="270861" y="212491"/>
                </a:lnTo>
                <a:lnTo>
                  <a:pt x="262560" y="234587"/>
                </a:lnTo>
                <a:cubicBezTo>
                  <a:pt x="261637" y="236888"/>
                  <a:pt x="258563" y="236888"/>
                  <a:pt x="257640" y="234587"/>
                </a:cubicBezTo>
                <a:lnTo>
                  <a:pt x="249339" y="212491"/>
                </a:lnTo>
                <a:lnTo>
                  <a:pt x="253643" y="176892"/>
                </a:lnTo>
                <a:lnTo>
                  <a:pt x="244573" y="163236"/>
                </a:lnTo>
                <a:cubicBezTo>
                  <a:pt x="242882" y="160320"/>
                  <a:pt x="243189" y="156638"/>
                  <a:pt x="245649" y="154029"/>
                </a:cubicBezTo>
                <a:cubicBezTo>
                  <a:pt x="247187" y="152341"/>
                  <a:pt x="249339" y="151574"/>
                  <a:pt x="251645" y="151574"/>
                </a:cubicBezTo>
                <a:close/>
                <a:moveTo>
                  <a:pt x="260101" y="0"/>
                </a:moveTo>
                <a:cubicBezTo>
                  <a:pt x="295137" y="0"/>
                  <a:pt x="323540" y="28403"/>
                  <a:pt x="323540" y="63439"/>
                </a:cubicBezTo>
                <a:cubicBezTo>
                  <a:pt x="323540" y="98475"/>
                  <a:pt x="295137" y="126878"/>
                  <a:pt x="260101" y="126878"/>
                </a:cubicBezTo>
                <a:cubicBezTo>
                  <a:pt x="225065" y="126878"/>
                  <a:pt x="196662" y="98475"/>
                  <a:pt x="196662" y="63439"/>
                </a:cubicBezTo>
                <a:cubicBezTo>
                  <a:pt x="196662" y="28403"/>
                  <a:pt x="225065" y="0"/>
                  <a:pt x="2601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437" name="组合 436"/>
          <p:cNvGrpSpPr/>
          <p:nvPr/>
        </p:nvGrpSpPr>
        <p:grpSpPr>
          <a:xfrm>
            <a:off x="11451728" y="-168923"/>
            <a:ext cx="2935289" cy="1827438"/>
            <a:chOff x="7907244" y="4303446"/>
            <a:chExt cx="2140859" cy="1332846"/>
          </a:xfrm>
        </p:grpSpPr>
        <p:sp>
          <p:nvSpPr>
            <p:cNvPr id="440" name="矩形 439"/>
            <p:cNvSpPr/>
            <p:nvPr/>
          </p:nvSpPr>
          <p:spPr>
            <a:xfrm>
              <a:off x="9603881" y="4303446"/>
              <a:ext cx="444222" cy="444220"/>
            </a:xfrm>
            <a:prstGeom prst="rect">
              <a:avLst/>
            </a:prstGeom>
            <a:solidFill>
              <a:schemeClr val="bg1">
                <a:lumMod val="75000"/>
                <a:alpha val="1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1" name="任意多边形 335"/>
            <p:cNvSpPr/>
            <p:nvPr/>
          </p:nvSpPr>
          <p:spPr bwMode="auto">
            <a:xfrm>
              <a:off x="7907244" y="5485049"/>
              <a:ext cx="205561" cy="151243"/>
            </a:xfrm>
            <a:custGeom>
              <a:avLst/>
              <a:gdLst>
                <a:gd name="connsiteX0" fmla="*/ 26819 w 603951"/>
                <a:gd name="connsiteY0" fmla="*/ 391804 h 444363"/>
                <a:gd name="connsiteX1" fmla="*/ 569169 w 603951"/>
                <a:gd name="connsiteY1" fmla="*/ 391804 h 444363"/>
                <a:gd name="connsiteX2" fmla="*/ 595988 w 603951"/>
                <a:gd name="connsiteY2" fmla="*/ 417588 h 444363"/>
                <a:gd name="connsiteX3" fmla="*/ 569169 w 603951"/>
                <a:gd name="connsiteY3" fmla="*/ 444363 h 444363"/>
                <a:gd name="connsiteX4" fmla="*/ 26819 w 603951"/>
                <a:gd name="connsiteY4" fmla="*/ 444363 h 444363"/>
                <a:gd name="connsiteX5" fmla="*/ 0 w 603951"/>
                <a:gd name="connsiteY5" fmla="*/ 417588 h 444363"/>
                <a:gd name="connsiteX6" fmla="*/ 26819 w 603951"/>
                <a:gd name="connsiteY6" fmla="*/ 391804 h 444363"/>
                <a:gd name="connsiteX7" fmla="*/ 527476 w 603951"/>
                <a:gd name="connsiteY7" fmla="*/ 272829 h 444363"/>
                <a:gd name="connsiteX8" fmla="*/ 574156 w 603951"/>
                <a:gd name="connsiteY8" fmla="*/ 272829 h 444363"/>
                <a:gd name="connsiteX9" fmla="*/ 603951 w 603951"/>
                <a:gd name="connsiteY9" fmla="*/ 298613 h 444363"/>
                <a:gd name="connsiteX10" fmla="*/ 574156 w 603951"/>
                <a:gd name="connsiteY10" fmla="*/ 325388 h 444363"/>
                <a:gd name="connsiteX11" fmla="*/ 550319 w 603951"/>
                <a:gd name="connsiteY11" fmla="*/ 325388 h 444363"/>
                <a:gd name="connsiteX12" fmla="*/ 547340 w 603951"/>
                <a:gd name="connsiteY12" fmla="*/ 325388 h 444363"/>
                <a:gd name="connsiteX13" fmla="*/ 524497 w 603951"/>
                <a:gd name="connsiteY13" fmla="*/ 325388 h 444363"/>
                <a:gd name="connsiteX14" fmla="*/ 498674 w 603951"/>
                <a:gd name="connsiteY14" fmla="*/ 298613 h 444363"/>
                <a:gd name="connsiteX15" fmla="*/ 527476 w 603951"/>
                <a:gd name="connsiteY15" fmla="*/ 272829 h 444363"/>
                <a:gd name="connsiteX16" fmla="*/ 34739 w 603951"/>
                <a:gd name="connsiteY16" fmla="*/ 272829 h 444363"/>
                <a:gd name="connsiteX17" fmla="*/ 81489 w 603951"/>
                <a:gd name="connsiteY17" fmla="*/ 272829 h 444363"/>
                <a:gd name="connsiteX18" fmla="*/ 111330 w 603951"/>
                <a:gd name="connsiteY18" fmla="*/ 298613 h 444363"/>
                <a:gd name="connsiteX19" fmla="*/ 81489 w 603951"/>
                <a:gd name="connsiteY19" fmla="*/ 325388 h 444363"/>
                <a:gd name="connsiteX20" fmla="*/ 34739 w 603951"/>
                <a:gd name="connsiteY20" fmla="*/ 325388 h 444363"/>
                <a:gd name="connsiteX21" fmla="*/ 5893 w 603951"/>
                <a:gd name="connsiteY21" fmla="*/ 298613 h 444363"/>
                <a:gd name="connsiteX22" fmla="*/ 34739 w 603951"/>
                <a:gd name="connsiteY22" fmla="*/ 272829 h 444363"/>
                <a:gd name="connsiteX23" fmla="*/ 305020 w 603951"/>
                <a:gd name="connsiteY23" fmla="*/ 148758 h 444363"/>
                <a:gd name="connsiteX24" fmla="*/ 454078 w 603951"/>
                <a:gd name="connsiteY24" fmla="*/ 297603 h 444363"/>
                <a:gd name="connsiteX25" fmla="*/ 425260 w 603951"/>
                <a:gd name="connsiteY25" fmla="*/ 325388 h 444363"/>
                <a:gd name="connsiteX26" fmla="*/ 183787 w 603951"/>
                <a:gd name="connsiteY26" fmla="*/ 325388 h 444363"/>
                <a:gd name="connsiteX27" fmla="*/ 154969 w 603951"/>
                <a:gd name="connsiteY27" fmla="*/ 297603 h 444363"/>
                <a:gd name="connsiteX28" fmla="*/ 305020 w 603951"/>
                <a:gd name="connsiteY28" fmla="*/ 148758 h 444363"/>
                <a:gd name="connsiteX29" fmla="*/ 495354 w 603951"/>
                <a:gd name="connsiteY29" fmla="*/ 78468 h 444363"/>
                <a:gd name="connsiteX30" fmla="*/ 516579 w 603951"/>
                <a:gd name="connsiteY30" fmla="*/ 87391 h 444363"/>
                <a:gd name="connsiteX31" fmla="*/ 516579 w 603951"/>
                <a:gd name="connsiteY31" fmla="*/ 129028 h 444363"/>
                <a:gd name="connsiteX32" fmla="*/ 482817 w 603951"/>
                <a:gd name="connsiteY32" fmla="*/ 161744 h 444363"/>
                <a:gd name="connsiteX33" fmla="*/ 442104 w 603951"/>
                <a:gd name="connsiteY33" fmla="*/ 161744 h 444363"/>
                <a:gd name="connsiteX34" fmla="*/ 442104 w 603951"/>
                <a:gd name="connsiteY34" fmla="*/ 120106 h 444363"/>
                <a:gd name="connsiteX35" fmla="*/ 474873 w 603951"/>
                <a:gd name="connsiteY35" fmla="*/ 87391 h 444363"/>
                <a:gd name="connsiteX36" fmla="*/ 495354 w 603951"/>
                <a:gd name="connsiteY36" fmla="*/ 78468 h 444363"/>
                <a:gd name="connsiteX37" fmla="*/ 113712 w 603951"/>
                <a:gd name="connsiteY37" fmla="*/ 78468 h 444363"/>
                <a:gd name="connsiteX38" fmla="*/ 134102 w 603951"/>
                <a:gd name="connsiteY38" fmla="*/ 87391 h 444363"/>
                <a:gd name="connsiteX39" fmla="*/ 167919 w 603951"/>
                <a:gd name="connsiteY39" fmla="*/ 120106 h 444363"/>
                <a:gd name="connsiteX40" fmla="*/ 167919 w 603951"/>
                <a:gd name="connsiteY40" fmla="*/ 161744 h 444363"/>
                <a:gd name="connsiteX41" fmla="*/ 126145 w 603951"/>
                <a:gd name="connsiteY41" fmla="*/ 161744 h 444363"/>
                <a:gd name="connsiteX42" fmla="*/ 93322 w 603951"/>
                <a:gd name="connsiteY42" fmla="*/ 129028 h 444363"/>
                <a:gd name="connsiteX43" fmla="*/ 93322 w 603951"/>
                <a:gd name="connsiteY43" fmla="*/ 87391 h 444363"/>
                <a:gd name="connsiteX44" fmla="*/ 113712 w 603951"/>
                <a:gd name="connsiteY44" fmla="*/ 78468 h 444363"/>
                <a:gd name="connsiteX45" fmla="*/ 304941 w 603951"/>
                <a:gd name="connsiteY45" fmla="*/ 0 h 444363"/>
                <a:gd name="connsiteX46" fmla="*/ 330803 w 603951"/>
                <a:gd name="connsiteY46" fmla="*/ 28759 h 444363"/>
                <a:gd name="connsiteX47" fmla="*/ 330803 w 603951"/>
                <a:gd name="connsiteY47" fmla="*/ 75368 h 444363"/>
                <a:gd name="connsiteX48" fmla="*/ 304941 w 603951"/>
                <a:gd name="connsiteY48" fmla="*/ 105118 h 444363"/>
                <a:gd name="connsiteX49" fmla="*/ 278085 w 603951"/>
                <a:gd name="connsiteY49" fmla="*/ 75368 h 444363"/>
                <a:gd name="connsiteX50" fmla="*/ 278085 w 603951"/>
                <a:gd name="connsiteY50" fmla="*/ 28759 h 444363"/>
                <a:gd name="connsiteX51" fmla="*/ 304941 w 603951"/>
                <a:gd name="connsiteY51" fmla="*/ 0 h 44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3951" h="444363">
                  <a:moveTo>
                    <a:pt x="26819" y="391804"/>
                  </a:moveTo>
                  <a:lnTo>
                    <a:pt x="569169" y="391804"/>
                  </a:lnTo>
                  <a:cubicBezTo>
                    <a:pt x="584068" y="391804"/>
                    <a:pt x="595988" y="403704"/>
                    <a:pt x="595988" y="417588"/>
                  </a:cubicBezTo>
                  <a:cubicBezTo>
                    <a:pt x="595988" y="432463"/>
                    <a:pt x="584068" y="444363"/>
                    <a:pt x="569169" y="444363"/>
                  </a:cubicBezTo>
                  <a:lnTo>
                    <a:pt x="26819" y="444363"/>
                  </a:lnTo>
                  <a:cubicBezTo>
                    <a:pt x="11920" y="444363"/>
                    <a:pt x="0" y="432463"/>
                    <a:pt x="0" y="417588"/>
                  </a:cubicBezTo>
                  <a:cubicBezTo>
                    <a:pt x="0" y="403704"/>
                    <a:pt x="11920" y="391804"/>
                    <a:pt x="26819" y="391804"/>
                  </a:cubicBezTo>
                  <a:close/>
                  <a:moveTo>
                    <a:pt x="527476" y="272829"/>
                  </a:moveTo>
                  <a:lnTo>
                    <a:pt x="574156" y="272829"/>
                  </a:lnTo>
                  <a:cubicBezTo>
                    <a:pt x="591040" y="272829"/>
                    <a:pt x="603951" y="282746"/>
                    <a:pt x="603951" y="298613"/>
                  </a:cubicBezTo>
                  <a:cubicBezTo>
                    <a:pt x="603951" y="315471"/>
                    <a:pt x="591040" y="325388"/>
                    <a:pt x="574156" y="325388"/>
                  </a:cubicBezTo>
                  <a:lnTo>
                    <a:pt x="550319" y="325388"/>
                  </a:lnTo>
                  <a:lnTo>
                    <a:pt x="547340" y="325388"/>
                  </a:lnTo>
                  <a:lnTo>
                    <a:pt x="524497" y="325388"/>
                  </a:lnTo>
                  <a:cubicBezTo>
                    <a:pt x="510592" y="325388"/>
                    <a:pt x="498674" y="314480"/>
                    <a:pt x="498674" y="298613"/>
                  </a:cubicBezTo>
                  <a:cubicBezTo>
                    <a:pt x="498674" y="282746"/>
                    <a:pt x="511585" y="272829"/>
                    <a:pt x="527476" y="272829"/>
                  </a:cubicBezTo>
                  <a:close/>
                  <a:moveTo>
                    <a:pt x="34739" y="272829"/>
                  </a:moveTo>
                  <a:lnTo>
                    <a:pt x="81489" y="272829"/>
                  </a:lnTo>
                  <a:cubicBezTo>
                    <a:pt x="97404" y="272829"/>
                    <a:pt x="111330" y="282746"/>
                    <a:pt x="111330" y="298613"/>
                  </a:cubicBezTo>
                  <a:cubicBezTo>
                    <a:pt x="111330" y="315471"/>
                    <a:pt x="97404" y="325388"/>
                    <a:pt x="81489" y="325388"/>
                  </a:cubicBezTo>
                  <a:lnTo>
                    <a:pt x="34739" y="325388"/>
                  </a:lnTo>
                  <a:cubicBezTo>
                    <a:pt x="18824" y="325388"/>
                    <a:pt x="5893" y="315471"/>
                    <a:pt x="5893" y="298613"/>
                  </a:cubicBezTo>
                  <a:cubicBezTo>
                    <a:pt x="5893" y="282746"/>
                    <a:pt x="18824" y="272829"/>
                    <a:pt x="34739" y="272829"/>
                  </a:cubicBezTo>
                  <a:close/>
                  <a:moveTo>
                    <a:pt x="305020" y="148758"/>
                  </a:moveTo>
                  <a:cubicBezTo>
                    <a:pt x="387499" y="148758"/>
                    <a:pt x="454078" y="215242"/>
                    <a:pt x="454078" y="297603"/>
                  </a:cubicBezTo>
                  <a:cubicBezTo>
                    <a:pt x="454078" y="313480"/>
                    <a:pt x="441160" y="325388"/>
                    <a:pt x="425260" y="325388"/>
                  </a:cubicBezTo>
                  <a:lnTo>
                    <a:pt x="183787" y="325388"/>
                  </a:lnTo>
                  <a:cubicBezTo>
                    <a:pt x="167887" y="325388"/>
                    <a:pt x="154969" y="313480"/>
                    <a:pt x="154969" y="297603"/>
                  </a:cubicBezTo>
                  <a:cubicBezTo>
                    <a:pt x="154969" y="214250"/>
                    <a:pt x="222542" y="148758"/>
                    <a:pt x="305020" y="148758"/>
                  </a:cubicBezTo>
                  <a:close/>
                  <a:moveTo>
                    <a:pt x="495354" y="78468"/>
                  </a:moveTo>
                  <a:cubicBezTo>
                    <a:pt x="502925" y="78468"/>
                    <a:pt x="510621" y="81443"/>
                    <a:pt x="516579" y="87391"/>
                  </a:cubicBezTo>
                  <a:cubicBezTo>
                    <a:pt x="527502" y="98296"/>
                    <a:pt x="527502" y="117132"/>
                    <a:pt x="516579" y="129028"/>
                  </a:cubicBezTo>
                  <a:lnTo>
                    <a:pt x="482817" y="161744"/>
                  </a:lnTo>
                  <a:cubicBezTo>
                    <a:pt x="471894" y="172649"/>
                    <a:pt x="453027" y="172649"/>
                    <a:pt x="442104" y="161744"/>
                  </a:cubicBezTo>
                  <a:cubicBezTo>
                    <a:pt x="430188" y="149847"/>
                    <a:pt x="430188" y="132003"/>
                    <a:pt x="442104" y="120106"/>
                  </a:cubicBezTo>
                  <a:lnTo>
                    <a:pt x="474873" y="87391"/>
                  </a:lnTo>
                  <a:cubicBezTo>
                    <a:pt x="480334" y="81443"/>
                    <a:pt x="487782" y="78468"/>
                    <a:pt x="495354" y="78468"/>
                  </a:cubicBezTo>
                  <a:close/>
                  <a:moveTo>
                    <a:pt x="113712" y="78468"/>
                  </a:moveTo>
                  <a:cubicBezTo>
                    <a:pt x="121172" y="78468"/>
                    <a:pt x="128631" y="81443"/>
                    <a:pt x="134102" y="87391"/>
                  </a:cubicBezTo>
                  <a:lnTo>
                    <a:pt x="167919" y="120106"/>
                  </a:lnTo>
                  <a:cubicBezTo>
                    <a:pt x="178860" y="132003"/>
                    <a:pt x="178860" y="149847"/>
                    <a:pt x="167919" y="161744"/>
                  </a:cubicBezTo>
                  <a:cubicBezTo>
                    <a:pt x="155984" y="172649"/>
                    <a:pt x="138080" y="172649"/>
                    <a:pt x="126145" y="161744"/>
                  </a:cubicBezTo>
                  <a:lnTo>
                    <a:pt x="93322" y="129028"/>
                  </a:lnTo>
                  <a:cubicBezTo>
                    <a:pt x="81387" y="117132"/>
                    <a:pt x="81387" y="98296"/>
                    <a:pt x="93322" y="87391"/>
                  </a:cubicBezTo>
                  <a:cubicBezTo>
                    <a:pt x="98792" y="81443"/>
                    <a:pt x="106252" y="78468"/>
                    <a:pt x="113712" y="78468"/>
                  </a:cubicBezTo>
                  <a:close/>
                  <a:moveTo>
                    <a:pt x="304941" y="0"/>
                  </a:moveTo>
                  <a:cubicBezTo>
                    <a:pt x="320856" y="0"/>
                    <a:pt x="330803" y="12892"/>
                    <a:pt x="330803" y="28759"/>
                  </a:cubicBezTo>
                  <a:lnTo>
                    <a:pt x="330803" y="75368"/>
                  </a:lnTo>
                  <a:cubicBezTo>
                    <a:pt x="330803" y="92226"/>
                    <a:pt x="320856" y="105118"/>
                    <a:pt x="304941" y="105118"/>
                  </a:cubicBezTo>
                  <a:cubicBezTo>
                    <a:pt x="288032" y="105118"/>
                    <a:pt x="278085" y="92226"/>
                    <a:pt x="278085" y="75368"/>
                  </a:cubicBezTo>
                  <a:lnTo>
                    <a:pt x="278085" y="28759"/>
                  </a:lnTo>
                  <a:cubicBezTo>
                    <a:pt x="278085" y="12892"/>
                    <a:pt x="288032" y="0"/>
                    <a:pt x="304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任意多边形 50"/>
          <p:cNvSpPr/>
          <p:nvPr/>
        </p:nvSpPr>
        <p:spPr>
          <a:xfrm flipH="1">
            <a:off x="6720840" y="2419350"/>
            <a:ext cx="5422900" cy="983615"/>
          </a:xfrm>
          <a:custGeom>
            <a:avLst/>
            <a:gdLst>
              <a:gd name="connsiteX0" fmla="*/ 0 w 5422897"/>
              <a:gd name="connsiteY0" fmla="*/ 491954 h 983910"/>
              <a:gd name="connsiteX1" fmla="*/ 0 w 5422897"/>
              <a:gd name="connsiteY1" fmla="*/ 491955 h 983910"/>
              <a:gd name="connsiteX2" fmla="*/ 0 w 5422897"/>
              <a:gd name="connsiteY2" fmla="*/ 491955 h 983910"/>
              <a:gd name="connsiteX3" fmla="*/ 5422896 w 5422897"/>
              <a:gd name="connsiteY3" fmla="*/ 0 h 983910"/>
              <a:gd name="connsiteX4" fmla="*/ 4930942 w 5422897"/>
              <a:gd name="connsiteY4" fmla="*/ 0 h 983910"/>
              <a:gd name="connsiteX5" fmla="*/ 2980723 w 5422897"/>
              <a:gd name="connsiteY5" fmla="*/ 0 h 983910"/>
              <a:gd name="connsiteX6" fmla="*/ 491955 w 5422897"/>
              <a:gd name="connsiteY6" fmla="*/ 0 h 983910"/>
              <a:gd name="connsiteX7" fmla="*/ 9995 w 5422897"/>
              <a:gd name="connsiteY7" fmla="*/ 392809 h 983910"/>
              <a:gd name="connsiteX8" fmla="*/ 0 w 5422897"/>
              <a:gd name="connsiteY8" fmla="*/ 491955 h 983910"/>
              <a:gd name="connsiteX9" fmla="*/ 9995 w 5422897"/>
              <a:gd name="connsiteY9" fmla="*/ 591100 h 983910"/>
              <a:gd name="connsiteX10" fmla="*/ 491955 w 5422897"/>
              <a:gd name="connsiteY10" fmla="*/ 983909 h 983910"/>
              <a:gd name="connsiteX11" fmla="*/ 4930941 w 5422897"/>
              <a:gd name="connsiteY11" fmla="*/ 983910 h 983910"/>
              <a:gd name="connsiteX12" fmla="*/ 4930951 w 5422897"/>
              <a:gd name="connsiteY12" fmla="*/ 983909 h 983910"/>
              <a:gd name="connsiteX13" fmla="*/ 5422896 w 5422897"/>
              <a:gd name="connsiteY13" fmla="*/ 983909 h 983910"/>
              <a:gd name="connsiteX14" fmla="*/ 5422896 w 5422897"/>
              <a:gd name="connsiteY14" fmla="*/ 491955 h 983910"/>
              <a:gd name="connsiteX15" fmla="*/ 5422897 w 5422897"/>
              <a:gd name="connsiteY15" fmla="*/ 491955 h 983910"/>
              <a:gd name="connsiteX16" fmla="*/ 5422896 w 5422897"/>
              <a:gd name="connsiteY16" fmla="*/ 491945 h 98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22897" h="983910">
                <a:moveTo>
                  <a:pt x="0" y="491954"/>
                </a:moveTo>
                <a:lnTo>
                  <a:pt x="0" y="491955"/>
                </a:lnTo>
                <a:lnTo>
                  <a:pt x="0" y="491955"/>
                </a:lnTo>
                <a:close/>
                <a:moveTo>
                  <a:pt x="5422896" y="0"/>
                </a:moveTo>
                <a:lnTo>
                  <a:pt x="4930942" y="0"/>
                </a:lnTo>
                <a:lnTo>
                  <a:pt x="2980723" y="0"/>
                </a:lnTo>
                <a:lnTo>
                  <a:pt x="491955" y="0"/>
                </a:lnTo>
                <a:cubicBezTo>
                  <a:pt x="254218" y="0"/>
                  <a:pt x="55868" y="168634"/>
                  <a:pt x="9995" y="392809"/>
                </a:cubicBezTo>
                <a:lnTo>
                  <a:pt x="0" y="491955"/>
                </a:lnTo>
                <a:lnTo>
                  <a:pt x="9995" y="591100"/>
                </a:lnTo>
                <a:cubicBezTo>
                  <a:pt x="55868" y="815276"/>
                  <a:pt x="254218" y="983909"/>
                  <a:pt x="491955" y="983909"/>
                </a:cubicBezTo>
                <a:lnTo>
                  <a:pt x="4930941" y="983910"/>
                </a:lnTo>
                <a:lnTo>
                  <a:pt x="4930951" y="983909"/>
                </a:lnTo>
                <a:lnTo>
                  <a:pt x="5422896" y="983909"/>
                </a:lnTo>
                <a:lnTo>
                  <a:pt x="5422896" y="491955"/>
                </a:lnTo>
                <a:lnTo>
                  <a:pt x="5422897" y="491955"/>
                </a:lnTo>
                <a:lnTo>
                  <a:pt x="5422896" y="49194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>
            <a:noAutofit/>
          </a:bodyPr>
          <a:lstStyle/>
          <a:p>
            <a:pPr algn="ctr"/>
            <a:endParaRPr lang="zh-CN" altLang="en-US" sz="1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任意多边形 51"/>
          <p:cNvSpPr/>
          <p:nvPr/>
        </p:nvSpPr>
        <p:spPr>
          <a:xfrm flipH="1">
            <a:off x="6720840" y="3743960"/>
            <a:ext cx="5422900" cy="983615"/>
          </a:xfrm>
          <a:custGeom>
            <a:avLst/>
            <a:gdLst>
              <a:gd name="connsiteX0" fmla="*/ 0 w 5422897"/>
              <a:gd name="connsiteY0" fmla="*/ 491954 h 983910"/>
              <a:gd name="connsiteX1" fmla="*/ 0 w 5422897"/>
              <a:gd name="connsiteY1" fmla="*/ 491955 h 983910"/>
              <a:gd name="connsiteX2" fmla="*/ 0 w 5422897"/>
              <a:gd name="connsiteY2" fmla="*/ 491955 h 983910"/>
              <a:gd name="connsiteX3" fmla="*/ 5422896 w 5422897"/>
              <a:gd name="connsiteY3" fmla="*/ 0 h 983910"/>
              <a:gd name="connsiteX4" fmla="*/ 4930942 w 5422897"/>
              <a:gd name="connsiteY4" fmla="*/ 0 h 983910"/>
              <a:gd name="connsiteX5" fmla="*/ 2980723 w 5422897"/>
              <a:gd name="connsiteY5" fmla="*/ 0 h 983910"/>
              <a:gd name="connsiteX6" fmla="*/ 491955 w 5422897"/>
              <a:gd name="connsiteY6" fmla="*/ 0 h 983910"/>
              <a:gd name="connsiteX7" fmla="*/ 9995 w 5422897"/>
              <a:gd name="connsiteY7" fmla="*/ 392809 h 983910"/>
              <a:gd name="connsiteX8" fmla="*/ 0 w 5422897"/>
              <a:gd name="connsiteY8" fmla="*/ 491955 h 983910"/>
              <a:gd name="connsiteX9" fmla="*/ 9995 w 5422897"/>
              <a:gd name="connsiteY9" fmla="*/ 591100 h 983910"/>
              <a:gd name="connsiteX10" fmla="*/ 491955 w 5422897"/>
              <a:gd name="connsiteY10" fmla="*/ 983909 h 983910"/>
              <a:gd name="connsiteX11" fmla="*/ 4930941 w 5422897"/>
              <a:gd name="connsiteY11" fmla="*/ 983910 h 983910"/>
              <a:gd name="connsiteX12" fmla="*/ 4930951 w 5422897"/>
              <a:gd name="connsiteY12" fmla="*/ 983909 h 983910"/>
              <a:gd name="connsiteX13" fmla="*/ 5422896 w 5422897"/>
              <a:gd name="connsiteY13" fmla="*/ 983909 h 983910"/>
              <a:gd name="connsiteX14" fmla="*/ 5422896 w 5422897"/>
              <a:gd name="connsiteY14" fmla="*/ 491955 h 983910"/>
              <a:gd name="connsiteX15" fmla="*/ 5422897 w 5422897"/>
              <a:gd name="connsiteY15" fmla="*/ 491955 h 983910"/>
              <a:gd name="connsiteX16" fmla="*/ 5422896 w 5422897"/>
              <a:gd name="connsiteY16" fmla="*/ 491945 h 98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22897" h="983910">
                <a:moveTo>
                  <a:pt x="0" y="491954"/>
                </a:moveTo>
                <a:lnTo>
                  <a:pt x="0" y="491955"/>
                </a:lnTo>
                <a:lnTo>
                  <a:pt x="0" y="491955"/>
                </a:lnTo>
                <a:close/>
                <a:moveTo>
                  <a:pt x="5422896" y="0"/>
                </a:moveTo>
                <a:lnTo>
                  <a:pt x="4930942" y="0"/>
                </a:lnTo>
                <a:lnTo>
                  <a:pt x="2980723" y="0"/>
                </a:lnTo>
                <a:lnTo>
                  <a:pt x="491955" y="0"/>
                </a:lnTo>
                <a:cubicBezTo>
                  <a:pt x="254218" y="0"/>
                  <a:pt x="55868" y="168634"/>
                  <a:pt x="9995" y="392809"/>
                </a:cubicBezTo>
                <a:lnTo>
                  <a:pt x="0" y="491955"/>
                </a:lnTo>
                <a:lnTo>
                  <a:pt x="9995" y="591100"/>
                </a:lnTo>
                <a:cubicBezTo>
                  <a:pt x="55868" y="815276"/>
                  <a:pt x="254218" y="983909"/>
                  <a:pt x="491955" y="983909"/>
                </a:cubicBezTo>
                <a:lnTo>
                  <a:pt x="4930941" y="983910"/>
                </a:lnTo>
                <a:lnTo>
                  <a:pt x="4930951" y="983909"/>
                </a:lnTo>
                <a:lnTo>
                  <a:pt x="5422896" y="983909"/>
                </a:lnTo>
                <a:lnTo>
                  <a:pt x="5422896" y="491955"/>
                </a:lnTo>
                <a:lnTo>
                  <a:pt x="5422897" y="491955"/>
                </a:lnTo>
                <a:lnTo>
                  <a:pt x="5422896" y="491945"/>
                </a:lnTo>
                <a:close/>
              </a:path>
            </a:pathLst>
          </a:custGeom>
          <a:gradFill>
            <a:gsLst>
              <a:gs pos="0">
                <a:srgbClr val="0092FF">
                  <a:alpha val="53000"/>
                </a:srgbClr>
              </a:gs>
              <a:gs pos="83000">
                <a:srgbClr val="0092FF"/>
              </a:gs>
            </a:gsLst>
            <a:lin ang="16980000" scaled="0"/>
          </a:gradFill>
          <a:ln w="12700" cap="rnd">
            <a:noFill/>
            <a:prstDash val="solid"/>
            <a:round/>
          </a:ln>
          <a:effectLst>
            <a:outerShdw blurRad="254000" dist="127000" algn="ctr" rotWithShape="0">
              <a:srgbClr val="0092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任意多边形 1"/>
          <p:cNvSpPr/>
          <p:nvPr/>
        </p:nvSpPr>
        <p:spPr>
          <a:xfrm flipH="1">
            <a:off x="4625975" y="1169670"/>
            <a:ext cx="2094865" cy="2339975"/>
          </a:xfrm>
          <a:custGeom>
            <a:avLst/>
            <a:gdLst>
              <a:gd name="connsiteX0" fmla="*/ 0 w 894445"/>
              <a:gd name="connsiteY0" fmla="*/ 0 h 1279071"/>
              <a:gd name="connsiteX1" fmla="*/ 894445 w 894445"/>
              <a:gd name="connsiteY1" fmla="*/ 0 h 1279071"/>
              <a:gd name="connsiteX2" fmla="*/ 894445 w 894445"/>
              <a:gd name="connsiteY2" fmla="*/ 1279071 h 1279071"/>
              <a:gd name="connsiteX3" fmla="*/ 0 w 894445"/>
              <a:gd name="connsiteY3" fmla="*/ 1279071 h 1279071"/>
              <a:gd name="connsiteX4" fmla="*/ 0 w 894445"/>
              <a:gd name="connsiteY4" fmla="*/ 0 h 1279071"/>
              <a:gd name="connsiteX0-1" fmla="*/ 0 w 894445"/>
              <a:gd name="connsiteY0-2" fmla="*/ 0 h 1279071"/>
              <a:gd name="connsiteX1-3" fmla="*/ 894445 w 894445"/>
              <a:gd name="connsiteY1-4" fmla="*/ 1279071 h 1279071"/>
              <a:gd name="connsiteX2-5" fmla="*/ 0 w 894445"/>
              <a:gd name="connsiteY2-6" fmla="*/ 1279071 h 1279071"/>
              <a:gd name="connsiteX3-7" fmla="*/ 0 w 894445"/>
              <a:gd name="connsiteY3-8" fmla="*/ 0 h 1279071"/>
              <a:gd name="connsiteX0-9" fmla="*/ 0 w 2178960"/>
              <a:gd name="connsiteY0-10" fmla="*/ 0 h 2149928"/>
              <a:gd name="connsiteX1-11" fmla="*/ 2178960 w 2178960"/>
              <a:gd name="connsiteY1-12" fmla="*/ 2149928 h 2149928"/>
              <a:gd name="connsiteX2-13" fmla="*/ 0 w 2178960"/>
              <a:gd name="connsiteY2-14" fmla="*/ 1279071 h 2149928"/>
              <a:gd name="connsiteX3-15" fmla="*/ 0 w 2178960"/>
              <a:gd name="connsiteY3-16" fmla="*/ 0 h 2149928"/>
              <a:gd name="connsiteX0-17" fmla="*/ 0 w 2210710"/>
              <a:gd name="connsiteY0-18" fmla="*/ 0 h 2378528"/>
              <a:gd name="connsiteX1-19" fmla="*/ 2210710 w 2210710"/>
              <a:gd name="connsiteY1-20" fmla="*/ 2378528 h 2378528"/>
              <a:gd name="connsiteX2-21" fmla="*/ 0 w 2210710"/>
              <a:gd name="connsiteY2-22" fmla="*/ 1279071 h 2378528"/>
              <a:gd name="connsiteX3-23" fmla="*/ 0 w 2210710"/>
              <a:gd name="connsiteY3-24" fmla="*/ 0 h 2378528"/>
              <a:gd name="connsiteX0-25" fmla="*/ 0 w 2201185"/>
              <a:gd name="connsiteY0-26" fmla="*/ 0 h 2292803"/>
              <a:gd name="connsiteX1-27" fmla="*/ 2201185 w 2201185"/>
              <a:gd name="connsiteY1-28" fmla="*/ 2292803 h 2292803"/>
              <a:gd name="connsiteX2-29" fmla="*/ 0 w 2201185"/>
              <a:gd name="connsiteY2-30" fmla="*/ 1279071 h 2292803"/>
              <a:gd name="connsiteX3-31" fmla="*/ 0 w 2201185"/>
              <a:gd name="connsiteY3-32" fmla="*/ 0 h 2292803"/>
              <a:gd name="connsiteX0-33" fmla="*/ 0 w 2208805"/>
              <a:gd name="connsiteY0-34" fmla="*/ 0 h 3046782"/>
              <a:gd name="connsiteX1-35" fmla="*/ 2208805 w 2208805"/>
              <a:gd name="connsiteY1-36" fmla="*/ 3046782 h 3046782"/>
              <a:gd name="connsiteX2-37" fmla="*/ 0 w 2208805"/>
              <a:gd name="connsiteY2-38" fmla="*/ 1279071 h 3046782"/>
              <a:gd name="connsiteX3-39" fmla="*/ 0 w 2208805"/>
              <a:gd name="connsiteY3-40" fmla="*/ 0 h 30467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208805" h="3046782">
                <a:moveTo>
                  <a:pt x="0" y="0"/>
                </a:moveTo>
                <a:lnTo>
                  <a:pt x="2208805" y="3046782"/>
                </a:lnTo>
                <a:lnTo>
                  <a:pt x="0" y="127907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vert" wrap="square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1400" b="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任意多边形 2"/>
          <p:cNvSpPr/>
          <p:nvPr/>
        </p:nvSpPr>
        <p:spPr>
          <a:xfrm flipH="1" flipV="1">
            <a:off x="4641215" y="3558540"/>
            <a:ext cx="2079625" cy="1087755"/>
          </a:xfrm>
          <a:custGeom>
            <a:avLst/>
            <a:gdLst>
              <a:gd name="connsiteX0" fmla="*/ 0 w 894445"/>
              <a:gd name="connsiteY0" fmla="*/ 0 h 1279071"/>
              <a:gd name="connsiteX1" fmla="*/ 894445 w 894445"/>
              <a:gd name="connsiteY1" fmla="*/ 0 h 1279071"/>
              <a:gd name="connsiteX2" fmla="*/ 894445 w 894445"/>
              <a:gd name="connsiteY2" fmla="*/ 1279071 h 1279071"/>
              <a:gd name="connsiteX3" fmla="*/ 0 w 894445"/>
              <a:gd name="connsiteY3" fmla="*/ 1279071 h 1279071"/>
              <a:gd name="connsiteX4" fmla="*/ 0 w 894445"/>
              <a:gd name="connsiteY4" fmla="*/ 0 h 1279071"/>
              <a:gd name="connsiteX0-1" fmla="*/ 0 w 894445"/>
              <a:gd name="connsiteY0-2" fmla="*/ 0 h 1279071"/>
              <a:gd name="connsiteX1-3" fmla="*/ 894445 w 894445"/>
              <a:gd name="connsiteY1-4" fmla="*/ 1279071 h 1279071"/>
              <a:gd name="connsiteX2-5" fmla="*/ 0 w 894445"/>
              <a:gd name="connsiteY2-6" fmla="*/ 1279071 h 1279071"/>
              <a:gd name="connsiteX3-7" fmla="*/ 0 w 894445"/>
              <a:gd name="connsiteY3-8" fmla="*/ 0 h 1279071"/>
              <a:gd name="connsiteX0-9" fmla="*/ 0 w 2178960"/>
              <a:gd name="connsiteY0-10" fmla="*/ 0 h 2149928"/>
              <a:gd name="connsiteX1-11" fmla="*/ 2178960 w 2178960"/>
              <a:gd name="connsiteY1-12" fmla="*/ 2149928 h 2149928"/>
              <a:gd name="connsiteX2-13" fmla="*/ 0 w 2178960"/>
              <a:gd name="connsiteY2-14" fmla="*/ 1279071 h 2149928"/>
              <a:gd name="connsiteX3-15" fmla="*/ 0 w 2178960"/>
              <a:gd name="connsiteY3-16" fmla="*/ 0 h 2149928"/>
              <a:gd name="connsiteX0-17" fmla="*/ 0 w 2210710"/>
              <a:gd name="connsiteY0-18" fmla="*/ 0 h 2378528"/>
              <a:gd name="connsiteX1-19" fmla="*/ 2210710 w 2210710"/>
              <a:gd name="connsiteY1-20" fmla="*/ 2378528 h 2378528"/>
              <a:gd name="connsiteX2-21" fmla="*/ 0 w 2210710"/>
              <a:gd name="connsiteY2-22" fmla="*/ 1279071 h 2378528"/>
              <a:gd name="connsiteX3-23" fmla="*/ 0 w 2210710"/>
              <a:gd name="connsiteY3-24" fmla="*/ 0 h 2378528"/>
              <a:gd name="connsiteX0-25" fmla="*/ 0 w 2201185"/>
              <a:gd name="connsiteY0-26" fmla="*/ 0 h 2292803"/>
              <a:gd name="connsiteX1-27" fmla="*/ 2201185 w 2201185"/>
              <a:gd name="connsiteY1-28" fmla="*/ 2292803 h 2292803"/>
              <a:gd name="connsiteX2-29" fmla="*/ 0 w 2201185"/>
              <a:gd name="connsiteY2-30" fmla="*/ 1279071 h 2292803"/>
              <a:gd name="connsiteX3-31" fmla="*/ 0 w 2201185"/>
              <a:gd name="connsiteY3-32" fmla="*/ 0 h 2292803"/>
              <a:gd name="connsiteX0-33" fmla="*/ 0 w 2220235"/>
              <a:gd name="connsiteY0-34" fmla="*/ 0 h 2145165"/>
              <a:gd name="connsiteX1-35" fmla="*/ 2220235 w 2220235"/>
              <a:gd name="connsiteY1-36" fmla="*/ 2145165 h 2145165"/>
              <a:gd name="connsiteX2-37" fmla="*/ 0 w 2220235"/>
              <a:gd name="connsiteY2-38" fmla="*/ 1279071 h 2145165"/>
              <a:gd name="connsiteX3-39" fmla="*/ 0 w 2220235"/>
              <a:gd name="connsiteY3-40" fmla="*/ 0 h 2145165"/>
              <a:gd name="connsiteX0-41" fmla="*/ 0 w 2215472"/>
              <a:gd name="connsiteY0-42" fmla="*/ 0 h 2259465"/>
              <a:gd name="connsiteX1-43" fmla="*/ 2215472 w 2215472"/>
              <a:gd name="connsiteY1-44" fmla="*/ 2259465 h 2259465"/>
              <a:gd name="connsiteX2-45" fmla="*/ 0 w 2215472"/>
              <a:gd name="connsiteY2-46" fmla="*/ 1279071 h 2259465"/>
              <a:gd name="connsiteX3-47" fmla="*/ 0 w 2215472"/>
              <a:gd name="connsiteY3-48" fmla="*/ 0 h 2259465"/>
              <a:gd name="connsiteX0-49" fmla="*/ 0 w 2192612"/>
              <a:gd name="connsiteY0-50" fmla="*/ 0 h 1416199"/>
              <a:gd name="connsiteX1-51" fmla="*/ 2192612 w 2192612"/>
              <a:gd name="connsiteY1-52" fmla="*/ 1416199 h 1416199"/>
              <a:gd name="connsiteX2-53" fmla="*/ 0 w 2192612"/>
              <a:gd name="connsiteY2-54" fmla="*/ 1279071 h 1416199"/>
              <a:gd name="connsiteX3-55" fmla="*/ 0 w 2192612"/>
              <a:gd name="connsiteY3-56" fmla="*/ 0 h 14161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92612" h="1416199">
                <a:moveTo>
                  <a:pt x="0" y="0"/>
                </a:moveTo>
                <a:lnTo>
                  <a:pt x="2192612" y="1416199"/>
                </a:lnTo>
                <a:lnTo>
                  <a:pt x="0" y="127907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zh-CN" altLang="en-US" sz="1400" b="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任意多边形 4"/>
          <p:cNvSpPr/>
          <p:nvPr/>
        </p:nvSpPr>
        <p:spPr>
          <a:xfrm flipH="1" flipV="1">
            <a:off x="4615815" y="3557905"/>
            <a:ext cx="2105025" cy="2335530"/>
          </a:xfrm>
          <a:custGeom>
            <a:avLst/>
            <a:gdLst>
              <a:gd name="connsiteX0" fmla="*/ 0 w 894445"/>
              <a:gd name="connsiteY0" fmla="*/ 0 h 1279071"/>
              <a:gd name="connsiteX1" fmla="*/ 894445 w 894445"/>
              <a:gd name="connsiteY1" fmla="*/ 0 h 1279071"/>
              <a:gd name="connsiteX2" fmla="*/ 894445 w 894445"/>
              <a:gd name="connsiteY2" fmla="*/ 1279071 h 1279071"/>
              <a:gd name="connsiteX3" fmla="*/ 0 w 894445"/>
              <a:gd name="connsiteY3" fmla="*/ 1279071 h 1279071"/>
              <a:gd name="connsiteX4" fmla="*/ 0 w 894445"/>
              <a:gd name="connsiteY4" fmla="*/ 0 h 1279071"/>
              <a:gd name="connsiteX0-1" fmla="*/ 0 w 894445"/>
              <a:gd name="connsiteY0-2" fmla="*/ 0 h 1279071"/>
              <a:gd name="connsiteX1-3" fmla="*/ 894445 w 894445"/>
              <a:gd name="connsiteY1-4" fmla="*/ 1279071 h 1279071"/>
              <a:gd name="connsiteX2-5" fmla="*/ 0 w 894445"/>
              <a:gd name="connsiteY2-6" fmla="*/ 1279071 h 1279071"/>
              <a:gd name="connsiteX3-7" fmla="*/ 0 w 894445"/>
              <a:gd name="connsiteY3-8" fmla="*/ 0 h 1279071"/>
              <a:gd name="connsiteX0-9" fmla="*/ 0 w 2178960"/>
              <a:gd name="connsiteY0-10" fmla="*/ 0 h 2149928"/>
              <a:gd name="connsiteX1-11" fmla="*/ 2178960 w 2178960"/>
              <a:gd name="connsiteY1-12" fmla="*/ 2149928 h 2149928"/>
              <a:gd name="connsiteX2-13" fmla="*/ 0 w 2178960"/>
              <a:gd name="connsiteY2-14" fmla="*/ 1279071 h 2149928"/>
              <a:gd name="connsiteX3-15" fmla="*/ 0 w 2178960"/>
              <a:gd name="connsiteY3-16" fmla="*/ 0 h 2149928"/>
              <a:gd name="connsiteX0-17" fmla="*/ 0 w 2210710"/>
              <a:gd name="connsiteY0-18" fmla="*/ 0 h 2378528"/>
              <a:gd name="connsiteX1-19" fmla="*/ 2210710 w 2210710"/>
              <a:gd name="connsiteY1-20" fmla="*/ 2378528 h 2378528"/>
              <a:gd name="connsiteX2-21" fmla="*/ 0 w 2210710"/>
              <a:gd name="connsiteY2-22" fmla="*/ 1279071 h 2378528"/>
              <a:gd name="connsiteX3-23" fmla="*/ 0 w 2210710"/>
              <a:gd name="connsiteY3-24" fmla="*/ 0 h 2378528"/>
              <a:gd name="connsiteX0-25" fmla="*/ 0 w 2201185"/>
              <a:gd name="connsiteY0-26" fmla="*/ 0 h 2292803"/>
              <a:gd name="connsiteX1-27" fmla="*/ 2201185 w 2201185"/>
              <a:gd name="connsiteY1-28" fmla="*/ 2292803 h 2292803"/>
              <a:gd name="connsiteX2-29" fmla="*/ 0 w 2201185"/>
              <a:gd name="connsiteY2-30" fmla="*/ 1279071 h 2292803"/>
              <a:gd name="connsiteX3-31" fmla="*/ 0 w 2201185"/>
              <a:gd name="connsiteY3-32" fmla="*/ 0 h 2292803"/>
              <a:gd name="connsiteX0-33" fmla="*/ 0 w 2220235"/>
              <a:gd name="connsiteY0-34" fmla="*/ 0 h 2145165"/>
              <a:gd name="connsiteX1-35" fmla="*/ 2220235 w 2220235"/>
              <a:gd name="connsiteY1-36" fmla="*/ 2145165 h 2145165"/>
              <a:gd name="connsiteX2-37" fmla="*/ 0 w 2220235"/>
              <a:gd name="connsiteY2-38" fmla="*/ 1279071 h 2145165"/>
              <a:gd name="connsiteX3-39" fmla="*/ 0 w 2220235"/>
              <a:gd name="connsiteY3-40" fmla="*/ 0 h 2145165"/>
              <a:gd name="connsiteX0-41" fmla="*/ 0 w 2215472"/>
              <a:gd name="connsiteY0-42" fmla="*/ 0 h 2259465"/>
              <a:gd name="connsiteX1-43" fmla="*/ 2215472 w 2215472"/>
              <a:gd name="connsiteY1-44" fmla="*/ 2259465 h 2259465"/>
              <a:gd name="connsiteX2-45" fmla="*/ 0 w 2215472"/>
              <a:gd name="connsiteY2-46" fmla="*/ 1279071 h 2259465"/>
              <a:gd name="connsiteX3-47" fmla="*/ 0 w 2215472"/>
              <a:gd name="connsiteY3-48" fmla="*/ 0 h 2259465"/>
              <a:gd name="connsiteX0-49" fmla="*/ 0 w 2234522"/>
              <a:gd name="connsiteY0-50" fmla="*/ 0 h 2991122"/>
              <a:gd name="connsiteX1-51" fmla="*/ 2234522 w 2234522"/>
              <a:gd name="connsiteY1-52" fmla="*/ 2991122 h 2991122"/>
              <a:gd name="connsiteX2-53" fmla="*/ 0 w 2234522"/>
              <a:gd name="connsiteY2-54" fmla="*/ 1279071 h 2991122"/>
              <a:gd name="connsiteX3-55" fmla="*/ 0 w 2234522"/>
              <a:gd name="connsiteY3-56" fmla="*/ 0 h 2991122"/>
              <a:gd name="connsiteX0-57" fmla="*/ 0 w 2219282"/>
              <a:gd name="connsiteY0-58" fmla="*/ 0 h 3040726"/>
              <a:gd name="connsiteX1-59" fmla="*/ 2219282 w 2219282"/>
              <a:gd name="connsiteY1-60" fmla="*/ 3040726 h 3040726"/>
              <a:gd name="connsiteX2-61" fmla="*/ 0 w 2219282"/>
              <a:gd name="connsiteY2-62" fmla="*/ 1279071 h 3040726"/>
              <a:gd name="connsiteX3-63" fmla="*/ 0 w 2219282"/>
              <a:gd name="connsiteY3-64" fmla="*/ 0 h 30407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219282" h="3040726">
                <a:moveTo>
                  <a:pt x="0" y="0"/>
                </a:moveTo>
                <a:lnTo>
                  <a:pt x="2219282" y="3040726"/>
                </a:lnTo>
                <a:lnTo>
                  <a:pt x="0" y="127907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zh-CN" altLang="en-US" sz="1400" b="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19010" y="2814955"/>
            <a:ext cx="4189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按照生产调度需要，以图形化方式直观呈现公司原料进厂、装置加工、物料库存、产品出厂、质量监测、安全环保等关键绩效信息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45045" y="103314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降本增效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19645" y="247967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全程追溯</a:t>
            </a:r>
            <a:endParaRPr lang="zh-CN" altLang="en-US" b="1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19645" y="3731260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集中管控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19645" y="5108575"/>
            <a:ext cx="29984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辅助决策</a:t>
            </a:r>
            <a:endParaRPr lang="zh-CN" altLang="en-US" b="1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Freeform 6"/>
          <p:cNvSpPr/>
          <p:nvPr/>
        </p:nvSpPr>
        <p:spPr bwMode="auto">
          <a:xfrm>
            <a:off x="6971030" y="1127760"/>
            <a:ext cx="362585" cy="338455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rgbClr val="0092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6"/>
          <p:cNvSpPr/>
          <p:nvPr/>
        </p:nvSpPr>
        <p:spPr bwMode="auto">
          <a:xfrm>
            <a:off x="6982460" y="2504440"/>
            <a:ext cx="362585" cy="338455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gradFill>
            <a:gsLst>
              <a:gs pos="0">
                <a:srgbClr val="0092FF">
                  <a:alpha val="53000"/>
                </a:srgbClr>
              </a:gs>
              <a:gs pos="83000">
                <a:srgbClr val="0092FF"/>
              </a:gs>
            </a:gsLst>
            <a:lin ang="16980000" scaled="0"/>
          </a:gradFill>
          <a:ln w="12700" cap="rnd">
            <a:noFill/>
            <a:prstDash val="solid"/>
            <a:round/>
          </a:ln>
          <a:effectLst>
            <a:outerShdw blurRad="254000" dist="127000" algn="ctr" rotWithShape="0">
              <a:srgbClr val="0092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/>
          <p:nvPr/>
        </p:nvSpPr>
        <p:spPr bwMode="auto">
          <a:xfrm>
            <a:off x="6982460" y="3843020"/>
            <a:ext cx="362585" cy="338455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rgbClr val="0092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/>
          <p:nvPr/>
        </p:nvSpPr>
        <p:spPr bwMode="auto">
          <a:xfrm>
            <a:off x="6994525" y="5209540"/>
            <a:ext cx="362585" cy="338455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gradFill>
            <a:gsLst>
              <a:gs pos="0">
                <a:srgbClr val="0092FF">
                  <a:alpha val="53000"/>
                </a:srgbClr>
              </a:gs>
              <a:gs pos="83000">
                <a:srgbClr val="0092FF"/>
              </a:gs>
            </a:gsLst>
            <a:lin ang="16980000" scaled="0"/>
          </a:gradFill>
          <a:ln w="12700" cap="rnd">
            <a:noFill/>
            <a:prstDash val="solid"/>
            <a:round/>
          </a:ln>
          <a:effectLst>
            <a:outerShdw blurRad="254000" dist="127000" algn="ctr" rotWithShape="0">
              <a:srgbClr val="0092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3"/>
          <p:cNvSpPr/>
          <p:nvPr/>
        </p:nvSpPr>
        <p:spPr>
          <a:xfrm flipH="1" flipV="1">
            <a:off x="4642485" y="2425065"/>
            <a:ext cx="2078355" cy="1097280"/>
          </a:xfrm>
          <a:custGeom>
            <a:avLst/>
            <a:gdLst>
              <a:gd name="connsiteX0" fmla="*/ 0 w 894445"/>
              <a:gd name="connsiteY0" fmla="*/ 0 h 1279071"/>
              <a:gd name="connsiteX1" fmla="*/ 894445 w 894445"/>
              <a:gd name="connsiteY1" fmla="*/ 0 h 1279071"/>
              <a:gd name="connsiteX2" fmla="*/ 894445 w 894445"/>
              <a:gd name="connsiteY2" fmla="*/ 1279071 h 1279071"/>
              <a:gd name="connsiteX3" fmla="*/ 0 w 894445"/>
              <a:gd name="connsiteY3" fmla="*/ 1279071 h 1279071"/>
              <a:gd name="connsiteX4" fmla="*/ 0 w 894445"/>
              <a:gd name="connsiteY4" fmla="*/ 0 h 1279071"/>
              <a:gd name="connsiteX0-1" fmla="*/ 0 w 894445"/>
              <a:gd name="connsiteY0-2" fmla="*/ 0 h 1279071"/>
              <a:gd name="connsiteX1-3" fmla="*/ 894445 w 894445"/>
              <a:gd name="connsiteY1-4" fmla="*/ 1279071 h 1279071"/>
              <a:gd name="connsiteX2-5" fmla="*/ 0 w 894445"/>
              <a:gd name="connsiteY2-6" fmla="*/ 1279071 h 1279071"/>
              <a:gd name="connsiteX3-7" fmla="*/ 0 w 894445"/>
              <a:gd name="connsiteY3-8" fmla="*/ 0 h 1279071"/>
              <a:gd name="connsiteX0-9" fmla="*/ 0 w 2178960"/>
              <a:gd name="connsiteY0-10" fmla="*/ 0 h 2149928"/>
              <a:gd name="connsiteX1-11" fmla="*/ 2178960 w 2178960"/>
              <a:gd name="connsiteY1-12" fmla="*/ 2149928 h 2149928"/>
              <a:gd name="connsiteX2-13" fmla="*/ 0 w 2178960"/>
              <a:gd name="connsiteY2-14" fmla="*/ 1279071 h 2149928"/>
              <a:gd name="connsiteX3-15" fmla="*/ 0 w 2178960"/>
              <a:gd name="connsiteY3-16" fmla="*/ 0 h 2149928"/>
              <a:gd name="connsiteX0-17" fmla="*/ 0 w 2210710"/>
              <a:gd name="connsiteY0-18" fmla="*/ 0 h 2378528"/>
              <a:gd name="connsiteX1-19" fmla="*/ 2210710 w 2210710"/>
              <a:gd name="connsiteY1-20" fmla="*/ 2378528 h 2378528"/>
              <a:gd name="connsiteX2-21" fmla="*/ 0 w 2210710"/>
              <a:gd name="connsiteY2-22" fmla="*/ 1279071 h 2378528"/>
              <a:gd name="connsiteX3-23" fmla="*/ 0 w 2210710"/>
              <a:gd name="connsiteY3-24" fmla="*/ 0 h 2378528"/>
              <a:gd name="connsiteX0-25" fmla="*/ 0 w 2201185"/>
              <a:gd name="connsiteY0-26" fmla="*/ 0 h 2292803"/>
              <a:gd name="connsiteX1-27" fmla="*/ 2201185 w 2201185"/>
              <a:gd name="connsiteY1-28" fmla="*/ 2292803 h 2292803"/>
              <a:gd name="connsiteX2-29" fmla="*/ 0 w 2201185"/>
              <a:gd name="connsiteY2-30" fmla="*/ 1279071 h 2292803"/>
              <a:gd name="connsiteX3-31" fmla="*/ 0 w 2201185"/>
              <a:gd name="connsiteY3-32" fmla="*/ 0 h 2292803"/>
              <a:gd name="connsiteX0-33" fmla="*/ 0 w 2220235"/>
              <a:gd name="connsiteY0-34" fmla="*/ 0 h 2145165"/>
              <a:gd name="connsiteX1-35" fmla="*/ 2220235 w 2220235"/>
              <a:gd name="connsiteY1-36" fmla="*/ 2145165 h 2145165"/>
              <a:gd name="connsiteX2-37" fmla="*/ 0 w 2220235"/>
              <a:gd name="connsiteY2-38" fmla="*/ 1279071 h 2145165"/>
              <a:gd name="connsiteX3-39" fmla="*/ 0 w 2220235"/>
              <a:gd name="connsiteY3-40" fmla="*/ 0 h 2145165"/>
              <a:gd name="connsiteX0-41" fmla="*/ 0 w 2215472"/>
              <a:gd name="connsiteY0-42" fmla="*/ 0 h 2259465"/>
              <a:gd name="connsiteX1-43" fmla="*/ 2215472 w 2215472"/>
              <a:gd name="connsiteY1-44" fmla="*/ 2259465 h 2259465"/>
              <a:gd name="connsiteX2-45" fmla="*/ 0 w 2215472"/>
              <a:gd name="connsiteY2-46" fmla="*/ 1279071 h 2259465"/>
              <a:gd name="connsiteX3-47" fmla="*/ 0 w 2215472"/>
              <a:gd name="connsiteY3-48" fmla="*/ 0 h 2259465"/>
              <a:gd name="connsiteX0-49" fmla="*/ 0 w 2183722"/>
              <a:gd name="connsiteY0-50" fmla="*/ 0 h 1279071"/>
              <a:gd name="connsiteX1-51" fmla="*/ 2183722 w 2183722"/>
              <a:gd name="connsiteY1-52" fmla="*/ 633865 h 1279071"/>
              <a:gd name="connsiteX2-53" fmla="*/ 0 w 2183722"/>
              <a:gd name="connsiteY2-54" fmla="*/ 1279071 h 1279071"/>
              <a:gd name="connsiteX3-55" fmla="*/ 0 w 2183722"/>
              <a:gd name="connsiteY3-56" fmla="*/ 0 h 1279071"/>
              <a:gd name="connsiteX0-57" fmla="*/ 0 w 2191342"/>
              <a:gd name="connsiteY0-58" fmla="*/ 149877 h 1428948"/>
              <a:gd name="connsiteX1-59" fmla="*/ 2191342 w 2191342"/>
              <a:gd name="connsiteY1-60" fmla="*/ 0 h 1428948"/>
              <a:gd name="connsiteX2-61" fmla="*/ 0 w 2191342"/>
              <a:gd name="connsiteY2-62" fmla="*/ 1428948 h 1428948"/>
              <a:gd name="connsiteX3-63" fmla="*/ 0 w 2191342"/>
              <a:gd name="connsiteY3-64" fmla="*/ 149877 h 14289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91342" h="1428948">
                <a:moveTo>
                  <a:pt x="0" y="149877"/>
                </a:moveTo>
                <a:lnTo>
                  <a:pt x="2191342" y="0"/>
                </a:lnTo>
                <a:lnTo>
                  <a:pt x="0" y="1428948"/>
                </a:lnTo>
                <a:lnTo>
                  <a:pt x="0" y="149877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zh-CN" altLang="en-US" sz="14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9" name="文本框 236"/>
          <p:cNvSpPr txBox="1"/>
          <p:nvPr/>
        </p:nvSpPr>
        <p:spPr>
          <a:xfrm>
            <a:off x="7319645" y="4082415"/>
            <a:ext cx="40519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全集团数据梳理、集中管控，形成集团全域数据中心，便于集团资源管理、共享。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4" name="任意多边形 329"/>
          <p:cNvSpPr/>
          <p:nvPr/>
        </p:nvSpPr>
        <p:spPr bwMode="auto">
          <a:xfrm>
            <a:off x="11451590" y="4117975"/>
            <a:ext cx="281940" cy="281940"/>
          </a:xfrm>
          <a:custGeom>
            <a:avLst/>
            <a:gdLst>
              <a:gd name="T0" fmla="*/ 7120 w 12800"/>
              <a:gd name="T1" fmla="*/ 8738 h 12800"/>
              <a:gd name="T2" fmla="*/ 6574 w 12800"/>
              <a:gd name="T3" fmla="*/ 8223 h 12800"/>
              <a:gd name="T4" fmla="*/ 5839 w 12800"/>
              <a:gd name="T5" fmla="*/ 7530 h 12800"/>
              <a:gd name="T6" fmla="*/ 5839 w 12800"/>
              <a:gd name="T7" fmla="*/ 11094 h 12800"/>
              <a:gd name="T8" fmla="*/ 7163 w 12800"/>
              <a:gd name="T9" fmla="*/ 11094 h 12800"/>
              <a:gd name="T10" fmla="*/ 7163 w 12800"/>
              <a:gd name="T11" fmla="*/ 8692 h 12800"/>
              <a:gd name="T12" fmla="*/ 7120 w 12800"/>
              <a:gd name="T13" fmla="*/ 8738 h 12800"/>
              <a:gd name="T14" fmla="*/ 3963 w 12800"/>
              <a:gd name="T15" fmla="*/ 8565 h 12800"/>
              <a:gd name="T16" fmla="*/ 3963 w 12800"/>
              <a:gd name="T17" fmla="*/ 11094 h 12800"/>
              <a:gd name="T18" fmla="*/ 5287 w 12800"/>
              <a:gd name="T19" fmla="*/ 11094 h 12800"/>
              <a:gd name="T20" fmla="*/ 5287 w 12800"/>
              <a:gd name="T21" fmla="*/ 7161 h 12800"/>
              <a:gd name="T22" fmla="*/ 3963 w 12800"/>
              <a:gd name="T23" fmla="*/ 8565 h 12800"/>
              <a:gd name="T24" fmla="*/ 2789 w 12800"/>
              <a:gd name="T25" fmla="*/ 9810 h 12800"/>
              <a:gd name="T26" fmla="*/ 2087 w 12800"/>
              <a:gd name="T27" fmla="*/ 9149 h 12800"/>
              <a:gd name="T28" fmla="*/ 2087 w 12800"/>
              <a:gd name="T29" fmla="*/ 11094 h 12800"/>
              <a:gd name="T30" fmla="*/ 3412 w 12800"/>
              <a:gd name="T31" fmla="*/ 11094 h 12800"/>
              <a:gd name="T32" fmla="*/ 3412 w 12800"/>
              <a:gd name="T33" fmla="*/ 9150 h 12800"/>
              <a:gd name="T34" fmla="*/ 2789 w 12800"/>
              <a:gd name="T35" fmla="*/ 9810 h 12800"/>
              <a:gd name="T36" fmla="*/ 10489 w 12800"/>
              <a:gd name="T37" fmla="*/ 5165 h 12800"/>
              <a:gd name="T38" fmla="*/ 9591 w 12800"/>
              <a:gd name="T39" fmla="*/ 6118 h 12800"/>
              <a:gd name="T40" fmla="*/ 9591 w 12800"/>
              <a:gd name="T41" fmla="*/ 11094 h 12800"/>
              <a:gd name="T42" fmla="*/ 10915 w 12800"/>
              <a:gd name="T43" fmla="*/ 11094 h 12800"/>
              <a:gd name="T44" fmla="*/ 10915 w 12800"/>
              <a:gd name="T45" fmla="*/ 5567 h 12800"/>
              <a:gd name="T46" fmla="*/ 10489 w 12800"/>
              <a:gd name="T47" fmla="*/ 5165 h 12800"/>
              <a:gd name="T48" fmla="*/ 7715 w 12800"/>
              <a:gd name="T49" fmla="*/ 8106 h 12800"/>
              <a:gd name="T50" fmla="*/ 7715 w 12800"/>
              <a:gd name="T51" fmla="*/ 11094 h 12800"/>
              <a:gd name="T52" fmla="*/ 9039 w 12800"/>
              <a:gd name="T53" fmla="*/ 11094 h 12800"/>
              <a:gd name="T54" fmla="*/ 9039 w 12800"/>
              <a:gd name="T55" fmla="*/ 6703 h 12800"/>
              <a:gd name="T56" fmla="*/ 7715 w 12800"/>
              <a:gd name="T57" fmla="*/ 8106 h 12800"/>
              <a:gd name="T58" fmla="*/ 7778 w 12800"/>
              <a:gd name="T59" fmla="*/ 1154 h 12800"/>
              <a:gd name="T60" fmla="*/ 11173 w 12800"/>
              <a:gd name="T61" fmla="*/ 1465 h 12800"/>
              <a:gd name="T62" fmla="*/ 11634 w 12800"/>
              <a:gd name="T63" fmla="*/ 4829 h 12800"/>
              <a:gd name="T64" fmla="*/ 10489 w 12800"/>
              <a:gd name="T65" fmla="*/ 3731 h 12800"/>
              <a:gd name="T66" fmla="*/ 7120 w 12800"/>
              <a:gd name="T67" fmla="*/ 7303 h 12800"/>
              <a:gd name="T68" fmla="*/ 6574 w 12800"/>
              <a:gd name="T69" fmla="*/ 6788 h 12800"/>
              <a:gd name="T70" fmla="*/ 5553 w 12800"/>
              <a:gd name="T71" fmla="*/ 5826 h 12800"/>
              <a:gd name="T72" fmla="*/ 5363 w 12800"/>
              <a:gd name="T73" fmla="*/ 5646 h 12800"/>
              <a:gd name="T74" fmla="*/ 2789 w 12800"/>
              <a:gd name="T75" fmla="*/ 8376 h 12800"/>
              <a:gd name="T76" fmla="*/ 1222 w 12800"/>
              <a:gd name="T77" fmla="*/ 6898 h 12800"/>
              <a:gd name="T78" fmla="*/ 3797 w 12800"/>
              <a:gd name="T79" fmla="*/ 4169 h 12800"/>
              <a:gd name="T80" fmla="*/ 4510 w 12800"/>
              <a:gd name="T81" fmla="*/ 3412 h 12800"/>
              <a:gd name="T82" fmla="*/ 5225 w 12800"/>
              <a:gd name="T83" fmla="*/ 2655 h 12800"/>
              <a:gd name="T84" fmla="*/ 6981 w 12800"/>
              <a:gd name="T85" fmla="*/ 4312 h 12800"/>
              <a:gd name="T86" fmla="*/ 8923 w 12800"/>
              <a:gd name="T87" fmla="*/ 2253 h 12800"/>
              <a:gd name="T88" fmla="*/ 7778 w 12800"/>
              <a:gd name="T89" fmla="*/ 1154 h 12800"/>
              <a:gd name="T90" fmla="*/ 552 w 12800"/>
              <a:gd name="T91" fmla="*/ 12248 h 12800"/>
              <a:gd name="T92" fmla="*/ 552 w 12800"/>
              <a:gd name="T93" fmla="*/ 0 h 12800"/>
              <a:gd name="T94" fmla="*/ 0 w 12800"/>
              <a:gd name="T95" fmla="*/ 0 h 12800"/>
              <a:gd name="T96" fmla="*/ 0 w 12800"/>
              <a:gd name="T97" fmla="*/ 12248 h 12800"/>
              <a:gd name="T98" fmla="*/ 0 w 12800"/>
              <a:gd name="T99" fmla="*/ 12800 h 12800"/>
              <a:gd name="T100" fmla="*/ 552 w 12800"/>
              <a:gd name="T101" fmla="*/ 12800 h 12800"/>
              <a:gd name="T102" fmla="*/ 12800 w 12800"/>
              <a:gd name="T103" fmla="*/ 12800 h 12800"/>
              <a:gd name="T104" fmla="*/ 12800 w 12800"/>
              <a:gd name="T105" fmla="*/ 12248 h 12800"/>
              <a:gd name="T106" fmla="*/ 552 w 12800"/>
              <a:gd name="T107" fmla="*/ 12248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00" h="12800">
                <a:moveTo>
                  <a:pt x="7120" y="8738"/>
                </a:moveTo>
                <a:lnTo>
                  <a:pt x="6574" y="8223"/>
                </a:lnTo>
                <a:lnTo>
                  <a:pt x="5839" y="7530"/>
                </a:lnTo>
                <a:lnTo>
                  <a:pt x="5839" y="11094"/>
                </a:lnTo>
                <a:lnTo>
                  <a:pt x="7163" y="11094"/>
                </a:lnTo>
                <a:lnTo>
                  <a:pt x="7163" y="8692"/>
                </a:lnTo>
                <a:lnTo>
                  <a:pt x="7120" y="8738"/>
                </a:lnTo>
                <a:close/>
                <a:moveTo>
                  <a:pt x="3963" y="8565"/>
                </a:moveTo>
                <a:lnTo>
                  <a:pt x="3963" y="11094"/>
                </a:lnTo>
                <a:lnTo>
                  <a:pt x="5287" y="11094"/>
                </a:lnTo>
                <a:lnTo>
                  <a:pt x="5287" y="7161"/>
                </a:lnTo>
                <a:lnTo>
                  <a:pt x="3963" y="8565"/>
                </a:lnTo>
                <a:close/>
                <a:moveTo>
                  <a:pt x="2789" y="9810"/>
                </a:moveTo>
                <a:lnTo>
                  <a:pt x="2087" y="9149"/>
                </a:lnTo>
                <a:lnTo>
                  <a:pt x="2087" y="11094"/>
                </a:lnTo>
                <a:lnTo>
                  <a:pt x="3412" y="11094"/>
                </a:lnTo>
                <a:lnTo>
                  <a:pt x="3412" y="9150"/>
                </a:lnTo>
                <a:lnTo>
                  <a:pt x="2789" y="9810"/>
                </a:lnTo>
                <a:close/>
                <a:moveTo>
                  <a:pt x="10489" y="5165"/>
                </a:moveTo>
                <a:lnTo>
                  <a:pt x="9591" y="6118"/>
                </a:lnTo>
                <a:lnTo>
                  <a:pt x="9591" y="11094"/>
                </a:lnTo>
                <a:lnTo>
                  <a:pt x="10915" y="11094"/>
                </a:lnTo>
                <a:lnTo>
                  <a:pt x="10915" y="5567"/>
                </a:lnTo>
                <a:lnTo>
                  <a:pt x="10489" y="5165"/>
                </a:lnTo>
                <a:close/>
                <a:moveTo>
                  <a:pt x="7715" y="8106"/>
                </a:moveTo>
                <a:lnTo>
                  <a:pt x="7715" y="11094"/>
                </a:lnTo>
                <a:lnTo>
                  <a:pt x="9039" y="11094"/>
                </a:lnTo>
                <a:lnTo>
                  <a:pt x="9039" y="6703"/>
                </a:lnTo>
                <a:lnTo>
                  <a:pt x="7715" y="8106"/>
                </a:lnTo>
                <a:close/>
                <a:moveTo>
                  <a:pt x="7778" y="1154"/>
                </a:moveTo>
                <a:lnTo>
                  <a:pt x="11173" y="1465"/>
                </a:lnTo>
                <a:lnTo>
                  <a:pt x="11634" y="4829"/>
                </a:lnTo>
                <a:lnTo>
                  <a:pt x="10489" y="3731"/>
                </a:lnTo>
                <a:lnTo>
                  <a:pt x="7120" y="7303"/>
                </a:lnTo>
                <a:lnTo>
                  <a:pt x="6574" y="6788"/>
                </a:lnTo>
                <a:lnTo>
                  <a:pt x="5553" y="5826"/>
                </a:lnTo>
                <a:lnTo>
                  <a:pt x="5363" y="5646"/>
                </a:lnTo>
                <a:lnTo>
                  <a:pt x="2789" y="8376"/>
                </a:lnTo>
                <a:lnTo>
                  <a:pt x="1222" y="6898"/>
                </a:lnTo>
                <a:lnTo>
                  <a:pt x="3797" y="4169"/>
                </a:lnTo>
                <a:lnTo>
                  <a:pt x="4510" y="3412"/>
                </a:lnTo>
                <a:lnTo>
                  <a:pt x="5225" y="2655"/>
                </a:lnTo>
                <a:lnTo>
                  <a:pt x="6981" y="4312"/>
                </a:lnTo>
                <a:lnTo>
                  <a:pt x="8923" y="2253"/>
                </a:lnTo>
                <a:lnTo>
                  <a:pt x="7778" y="1154"/>
                </a:lnTo>
                <a:close/>
                <a:moveTo>
                  <a:pt x="552" y="12248"/>
                </a:moveTo>
                <a:lnTo>
                  <a:pt x="552" y="0"/>
                </a:lnTo>
                <a:lnTo>
                  <a:pt x="0" y="0"/>
                </a:lnTo>
                <a:lnTo>
                  <a:pt x="0" y="12248"/>
                </a:lnTo>
                <a:lnTo>
                  <a:pt x="0" y="12800"/>
                </a:lnTo>
                <a:lnTo>
                  <a:pt x="552" y="12800"/>
                </a:lnTo>
                <a:lnTo>
                  <a:pt x="12800" y="12800"/>
                </a:lnTo>
                <a:lnTo>
                  <a:pt x="12800" y="12248"/>
                </a:lnTo>
                <a:lnTo>
                  <a:pt x="552" y="122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28" name="任意多边形 1367"/>
          <p:cNvSpPr/>
          <p:nvPr/>
        </p:nvSpPr>
        <p:spPr bwMode="auto">
          <a:xfrm>
            <a:off x="11529060" y="5443855"/>
            <a:ext cx="215900" cy="281940"/>
          </a:xfrm>
          <a:custGeom>
            <a:avLst/>
            <a:gdLst>
              <a:gd name="connsiteX0" fmla="*/ 454392 w 463299"/>
              <a:gd name="connsiteY0" fmla="*/ 223559 h 604605"/>
              <a:gd name="connsiteX1" fmla="*/ 463228 w 463299"/>
              <a:gd name="connsiteY1" fmla="*/ 245267 h 604605"/>
              <a:gd name="connsiteX2" fmla="*/ 451811 w 463299"/>
              <a:gd name="connsiteY2" fmla="*/ 388606 h 604605"/>
              <a:gd name="connsiteX3" fmla="*/ 450421 w 463299"/>
              <a:gd name="connsiteY3" fmla="*/ 403376 h 604605"/>
              <a:gd name="connsiteX4" fmla="*/ 441188 w 463299"/>
              <a:gd name="connsiteY4" fmla="*/ 448182 h 604605"/>
              <a:gd name="connsiteX5" fmla="*/ 431657 w 463299"/>
              <a:gd name="connsiteY5" fmla="*/ 462555 h 604605"/>
              <a:gd name="connsiteX6" fmla="*/ 386287 w 463299"/>
              <a:gd name="connsiteY6" fmla="*/ 510731 h 604605"/>
              <a:gd name="connsiteX7" fmla="*/ 339725 w 463299"/>
              <a:gd name="connsiteY7" fmla="*/ 560196 h 604605"/>
              <a:gd name="connsiteX8" fmla="*/ 324535 w 463299"/>
              <a:gd name="connsiteY8" fmla="*/ 583094 h 604605"/>
              <a:gd name="connsiteX9" fmla="*/ 315302 w 463299"/>
              <a:gd name="connsiteY9" fmla="*/ 604605 h 604605"/>
              <a:gd name="connsiteX10" fmla="*/ 245410 w 463299"/>
              <a:gd name="connsiteY10" fmla="*/ 604605 h 604605"/>
              <a:gd name="connsiteX11" fmla="*/ 246502 w 463299"/>
              <a:gd name="connsiteY11" fmla="*/ 601036 h 604605"/>
              <a:gd name="connsiteX12" fmla="*/ 274697 w 463299"/>
              <a:gd name="connsiteY12" fmla="*/ 520347 h 604605"/>
              <a:gd name="connsiteX13" fmla="*/ 281647 w 463299"/>
              <a:gd name="connsiteY13" fmla="*/ 505180 h 604605"/>
              <a:gd name="connsiteX14" fmla="*/ 343200 w 463299"/>
              <a:gd name="connsiteY14" fmla="*/ 431033 h 604605"/>
              <a:gd name="connsiteX15" fmla="*/ 365736 w 463299"/>
              <a:gd name="connsiteY15" fmla="*/ 406350 h 604605"/>
              <a:gd name="connsiteX16" fmla="*/ 399193 w 463299"/>
              <a:gd name="connsiteY16" fmla="*/ 372151 h 604605"/>
              <a:gd name="connsiteX17" fmla="*/ 417957 w 463299"/>
              <a:gd name="connsiteY17" fmla="*/ 371754 h 604605"/>
              <a:gd name="connsiteX18" fmla="*/ 411404 w 463299"/>
              <a:gd name="connsiteY18" fmla="*/ 413685 h 604605"/>
              <a:gd name="connsiteX19" fmla="*/ 380926 w 463299"/>
              <a:gd name="connsiteY19" fmla="*/ 464240 h 604605"/>
              <a:gd name="connsiteX20" fmla="*/ 375167 w 463299"/>
              <a:gd name="connsiteY20" fmla="*/ 473162 h 604605"/>
              <a:gd name="connsiteX21" fmla="*/ 420637 w 463299"/>
              <a:gd name="connsiteY21" fmla="*/ 411703 h 604605"/>
              <a:gd name="connsiteX22" fmla="*/ 426792 w 463299"/>
              <a:gd name="connsiteY22" fmla="*/ 366401 h 604605"/>
              <a:gd name="connsiteX23" fmla="*/ 401079 w 463299"/>
              <a:gd name="connsiteY23" fmla="*/ 362337 h 604605"/>
              <a:gd name="connsiteX24" fmla="*/ 399292 w 463299"/>
              <a:gd name="connsiteY24" fmla="*/ 362734 h 604605"/>
              <a:gd name="connsiteX25" fmla="*/ 399689 w 463299"/>
              <a:gd name="connsiteY25" fmla="*/ 361049 h 604605"/>
              <a:gd name="connsiteX26" fmla="*/ 426395 w 463299"/>
              <a:gd name="connsiteY26" fmla="*/ 252206 h 604605"/>
              <a:gd name="connsiteX27" fmla="*/ 430565 w 463299"/>
              <a:gd name="connsiteY27" fmla="*/ 241302 h 604605"/>
              <a:gd name="connsiteX28" fmla="*/ 454392 w 463299"/>
              <a:gd name="connsiteY28" fmla="*/ 223559 h 604605"/>
              <a:gd name="connsiteX29" fmla="*/ 8810 w 463299"/>
              <a:gd name="connsiteY29" fmla="*/ 223559 h 604605"/>
              <a:gd name="connsiteX30" fmla="*/ 32739 w 463299"/>
              <a:gd name="connsiteY30" fmla="*/ 241302 h 604605"/>
              <a:gd name="connsiteX31" fmla="*/ 36910 w 463299"/>
              <a:gd name="connsiteY31" fmla="*/ 252206 h 604605"/>
              <a:gd name="connsiteX32" fmla="*/ 63520 w 463299"/>
              <a:gd name="connsiteY32" fmla="*/ 361049 h 604605"/>
              <a:gd name="connsiteX33" fmla="*/ 64016 w 463299"/>
              <a:gd name="connsiteY33" fmla="*/ 362734 h 604605"/>
              <a:gd name="connsiteX34" fmla="*/ 62229 w 463299"/>
              <a:gd name="connsiteY34" fmla="*/ 362337 h 604605"/>
              <a:gd name="connsiteX35" fmla="*/ 36413 w 463299"/>
              <a:gd name="connsiteY35" fmla="*/ 366401 h 604605"/>
              <a:gd name="connsiteX36" fmla="*/ 42668 w 463299"/>
              <a:gd name="connsiteY36" fmla="*/ 411703 h 604605"/>
              <a:gd name="connsiteX37" fmla="*/ 88144 w 463299"/>
              <a:gd name="connsiteY37" fmla="*/ 473162 h 604605"/>
              <a:gd name="connsiteX38" fmla="*/ 82385 w 463299"/>
              <a:gd name="connsiteY38" fmla="*/ 464240 h 604605"/>
              <a:gd name="connsiteX39" fmla="*/ 51903 w 463299"/>
              <a:gd name="connsiteY39" fmla="*/ 413685 h 604605"/>
              <a:gd name="connsiteX40" fmla="*/ 45250 w 463299"/>
              <a:gd name="connsiteY40" fmla="*/ 371754 h 604605"/>
              <a:gd name="connsiteX41" fmla="*/ 64016 w 463299"/>
              <a:gd name="connsiteY41" fmla="*/ 372151 h 604605"/>
              <a:gd name="connsiteX42" fmla="*/ 97477 w 463299"/>
              <a:gd name="connsiteY42" fmla="*/ 406350 h 604605"/>
              <a:gd name="connsiteX43" fmla="*/ 120017 w 463299"/>
              <a:gd name="connsiteY43" fmla="*/ 431033 h 604605"/>
              <a:gd name="connsiteX44" fmla="*/ 181578 w 463299"/>
              <a:gd name="connsiteY44" fmla="*/ 505180 h 604605"/>
              <a:gd name="connsiteX45" fmla="*/ 188627 w 463299"/>
              <a:gd name="connsiteY45" fmla="*/ 520347 h 604605"/>
              <a:gd name="connsiteX46" fmla="*/ 216826 w 463299"/>
              <a:gd name="connsiteY46" fmla="*/ 601036 h 604605"/>
              <a:gd name="connsiteX47" fmla="*/ 217819 w 463299"/>
              <a:gd name="connsiteY47" fmla="*/ 604605 h 604605"/>
              <a:gd name="connsiteX48" fmla="*/ 148017 w 463299"/>
              <a:gd name="connsiteY48" fmla="*/ 604605 h 604605"/>
              <a:gd name="connsiteX49" fmla="*/ 138684 w 463299"/>
              <a:gd name="connsiteY49" fmla="*/ 583094 h 604605"/>
              <a:gd name="connsiteX50" fmla="*/ 123591 w 463299"/>
              <a:gd name="connsiteY50" fmla="*/ 560196 h 604605"/>
              <a:gd name="connsiteX51" fmla="*/ 76924 w 463299"/>
              <a:gd name="connsiteY51" fmla="*/ 510731 h 604605"/>
              <a:gd name="connsiteX52" fmla="*/ 31647 w 463299"/>
              <a:gd name="connsiteY52" fmla="*/ 462555 h 604605"/>
              <a:gd name="connsiteX53" fmla="*/ 22016 w 463299"/>
              <a:gd name="connsiteY53" fmla="*/ 448182 h 604605"/>
              <a:gd name="connsiteX54" fmla="*/ 12782 w 463299"/>
              <a:gd name="connsiteY54" fmla="*/ 403277 h 604605"/>
              <a:gd name="connsiteX55" fmla="*/ 11392 w 463299"/>
              <a:gd name="connsiteY55" fmla="*/ 388507 h 604605"/>
              <a:gd name="connsiteX56" fmla="*/ 72 w 463299"/>
              <a:gd name="connsiteY56" fmla="*/ 245267 h 604605"/>
              <a:gd name="connsiteX57" fmla="*/ 8810 w 463299"/>
              <a:gd name="connsiteY57" fmla="*/ 223559 h 604605"/>
              <a:gd name="connsiteX58" fmla="*/ 355234 w 463299"/>
              <a:gd name="connsiteY58" fmla="*/ 208098 h 604605"/>
              <a:gd name="connsiteX59" fmla="*/ 362182 w 463299"/>
              <a:gd name="connsiteY59" fmla="*/ 210375 h 604605"/>
              <a:gd name="connsiteX60" fmla="*/ 387990 w 463299"/>
              <a:gd name="connsiteY60" fmla="*/ 228397 h 604605"/>
              <a:gd name="connsiteX61" fmla="*/ 391067 w 463299"/>
              <a:gd name="connsiteY61" fmla="*/ 245429 h 604605"/>
              <a:gd name="connsiteX62" fmla="*/ 380942 w 463299"/>
              <a:gd name="connsiteY62" fmla="*/ 250578 h 604605"/>
              <a:gd name="connsiteX63" fmla="*/ 373994 w 463299"/>
              <a:gd name="connsiteY63" fmla="*/ 248400 h 604605"/>
              <a:gd name="connsiteX64" fmla="*/ 348186 w 463299"/>
              <a:gd name="connsiteY64" fmla="*/ 230378 h 604605"/>
              <a:gd name="connsiteX65" fmla="*/ 345109 w 463299"/>
              <a:gd name="connsiteY65" fmla="*/ 213346 h 604605"/>
              <a:gd name="connsiteX66" fmla="*/ 355234 w 463299"/>
              <a:gd name="connsiteY66" fmla="*/ 208098 h 604605"/>
              <a:gd name="connsiteX67" fmla="*/ 108105 w 463299"/>
              <a:gd name="connsiteY67" fmla="*/ 208098 h 604605"/>
              <a:gd name="connsiteX68" fmla="*/ 118123 w 463299"/>
              <a:gd name="connsiteY68" fmla="*/ 213346 h 604605"/>
              <a:gd name="connsiteX69" fmla="*/ 115147 w 463299"/>
              <a:gd name="connsiteY69" fmla="*/ 230378 h 604605"/>
              <a:gd name="connsiteX70" fmla="*/ 89360 w 463299"/>
              <a:gd name="connsiteY70" fmla="*/ 248400 h 604605"/>
              <a:gd name="connsiteX71" fmla="*/ 82318 w 463299"/>
              <a:gd name="connsiteY71" fmla="*/ 250578 h 604605"/>
              <a:gd name="connsiteX72" fmla="*/ 72300 w 463299"/>
              <a:gd name="connsiteY72" fmla="*/ 245429 h 604605"/>
              <a:gd name="connsiteX73" fmla="*/ 75276 w 463299"/>
              <a:gd name="connsiteY73" fmla="*/ 228397 h 604605"/>
              <a:gd name="connsiteX74" fmla="*/ 101063 w 463299"/>
              <a:gd name="connsiteY74" fmla="*/ 210375 h 604605"/>
              <a:gd name="connsiteX75" fmla="*/ 108105 w 463299"/>
              <a:gd name="connsiteY75" fmla="*/ 208098 h 604605"/>
              <a:gd name="connsiteX76" fmla="*/ 255572 w 463299"/>
              <a:gd name="connsiteY76" fmla="*/ 194126 h 604605"/>
              <a:gd name="connsiteX77" fmla="*/ 234020 w 463299"/>
              <a:gd name="connsiteY77" fmla="*/ 333140 h 604605"/>
              <a:gd name="connsiteX78" fmla="*/ 229451 w 463299"/>
              <a:gd name="connsiteY78" fmla="*/ 333140 h 604605"/>
              <a:gd name="connsiteX79" fmla="*/ 207799 w 463299"/>
              <a:gd name="connsiteY79" fmla="*/ 194225 h 604605"/>
              <a:gd name="connsiteX80" fmla="*/ 230245 w 463299"/>
              <a:gd name="connsiteY80" fmla="*/ 198486 h 604605"/>
              <a:gd name="connsiteX81" fmla="*/ 232927 w 463299"/>
              <a:gd name="connsiteY81" fmla="*/ 198486 h 604605"/>
              <a:gd name="connsiteX82" fmla="*/ 200548 w 463299"/>
              <a:gd name="connsiteY82" fmla="*/ 178337 h 604605"/>
              <a:gd name="connsiteX83" fmla="*/ 194295 w 463299"/>
              <a:gd name="connsiteY83" fmla="*/ 180220 h 604605"/>
              <a:gd name="connsiteX84" fmla="*/ 192211 w 463299"/>
              <a:gd name="connsiteY84" fmla="*/ 186366 h 604605"/>
              <a:gd name="connsiteX85" fmla="*/ 216429 w 463299"/>
              <a:gd name="connsiteY85" fmla="*/ 341305 h 604605"/>
              <a:gd name="connsiteX86" fmla="*/ 223377 w 463299"/>
              <a:gd name="connsiteY86" fmla="*/ 347252 h 604605"/>
              <a:gd name="connsiteX87" fmla="*/ 240051 w 463299"/>
              <a:gd name="connsiteY87" fmla="*/ 347252 h 604605"/>
              <a:gd name="connsiteX88" fmla="*/ 246999 w 463299"/>
              <a:gd name="connsiteY88" fmla="*/ 341305 h 604605"/>
              <a:gd name="connsiteX89" fmla="*/ 271018 w 463299"/>
              <a:gd name="connsiteY89" fmla="*/ 186366 h 604605"/>
              <a:gd name="connsiteX90" fmla="*/ 269033 w 463299"/>
              <a:gd name="connsiteY90" fmla="*/ 180220 h 604605"/>
              <a:gd name="connsiteX91" fmla="*/ 262780 w 463299"/>
              <a:gd name="connsiteY91" fmla="*/ 178337 h 604605"/>
              <a:gd name="connsiteX92" fmla="*/ 231714 w 463299"/>
              <a:gd name="connsiteY92" fmla="*/ 184384 h 604605"/>
              <a:gd name="connsiteX93" fmla="*/ 380942 w 463299"/>
              <a:gd name="connsiteY93" fmla="*/ 85455 h 604605"/>
              <a:gd name="connsiteX94" fmla="*/ 391067 w 463299"/>
              <a:gd name="connsiteY94" fmla="*/ 90613 h 604605"/>
              <a:gd name="connsiteX95" fmla="*/ 387990 w 463299"/>
              <a:gd name="connsiteY95" fmla="*/ 107673 h 604605"/>
              <a:gd name="connsiteX96" fmla="*/ 362182 w 463299"/>
              <a:gd name="connsiteY96" fmla="*/ 125725 h 604605"/>
              <a:gd name="connsiteX97" fmla="*/ 355234 w 463299"/>
              <a:gd name="connsiteY97" fmla="*/ 128006 h 604605"/>
              <a:gd name="connsiteX98" fmla="*/ 345109 w 463299"/>
              <a:gd name="connsiteY98" fmla="*/ 122749 h 604605"/>
              <a:gd name="connsiteX99" fmla="*/ 348186 w 463299"/>
              <a:gd name="connsiteY99" fmla="*/ 105689 h 604605"/>
              <a:gd name="connsiteX100" fmla="*/ 373994 w 463299"/>
              <a:gd name="connsiteY100" fmla="*/ 87637 h 604605"/>
              <a:gd name="connsiteX101" fmla="*/ 380942 w 463299"/>
              <a:gd name="connsiteY101" fmla="*/ 85455 h 604605"/>
              <a:gd name="connsiteX102" fmla="*/ 82318 w 463299"/>
              <a:gd name="connsiteY102" fmla="*/ 85455 h 604605"/>
              <a:gd name="connsiteX103" fmla="*/ 89360 w 463299"/>
              <a:gd name="connsiteY103" fmla="*/ 87637 h 604605"/>
              <a:gd name="connsiteX104" fmla="*/ 115147 w 463299"/>
              <a:gd name="connsiteY104" fmla="*/ 105689 h 604605"/>
              <a:gd name="connsiteX105" fmla="*/ 118123 w 463299"/>
              <a:gd name="connsiteY105" fmla="*/ 122749 h 604605"/>
              <a:gd name="connsiteX106" fmla="*/ 108105 w 463299"/>
              <a:gd name="connsiteY106" fmla="*/ 128006 h 604605"/>
              <a:gd name="connsiteX107" fmla="*/ 101063 w 463299"/>
              <a:gd name="connsiteY107" fmla="*/ 125725 h 604605"/>
              <a:gd name="connsiteX108" fmla="*/ 75276 w 463299"/>
              <a:gd name="connsiteY108" fmla="*/ 107673 h 604605"/>
              <a:gd name="connsiteX109" fmla="*/ 72300 w 463299"/>
              <a:gd name="connsiteY109" fmla="*/ 90613 h 604605"/>
              <a:gd name="connsiteX110" fmla="*/ 82318 w 463299"/>
              <a:gd name="connsiteY110" fmla="*/ 85455 h 604605"/>
              <a:gd name="connsiteX111" fmla="*/ 231615 w 463299"/>
              <a:gd name="connsiteY111" fmla="*/ 65132 h 604605"/>
              <a:gd name="connsiteX112" fmla="*/ 339403 w 463299"/>
              <a:gd name="connsiteY112" fmla="*/ 172786 h 604605"/>
              <a:gd name="connsiteX113" fmla="*/ 304168 w 463299"/>
              <a:gd name="connsiteY113" fmla="*/ 268643 h 604605"/>
              <a:gd name="connsiteX114" fmla="*/ 272110 w 463299"/>
              <a:gd name="connsiteY114" fmla="*/ 353002 h 604605"/>
              <a:gd name="connsiteX115" fmla="*/ 271812 w 463299"/>
              <a:gd name="connsiteY115" fmla="*/ 354984 h 604605"/>
              <a:gd name="connsiteX116" fmla="*/ 275881 w 463299"/>
              <a:gd name="connsiteY116" fmla="*/ 363113 h 604605"/>
              <a:gd name="connsiteX117" fmla="*/ 218811 w 463299"/>
              <a:gd name="connsiteY117" fmla="*/ 371836 h 604605"/>
              <a:gd name="connsiteX118" fmla="*/ 281737 w 463299"/>
              <a:gd name="connsiteY118" fmla="*/ 383236 h 604605"/>
              <a:gd name="connsiteX119" fmla="*/ 231323 w 463299"/>
              <a:gd name="connsiteY119" fmla="*/ 394444 h 604605"/>
              <a:gd name="connsiteX120" fmla="*/ 231123 w 463299"/>
              <a:gd name="connsiteY120" fmla="*/ 394448 h 604605"/>
              <a:gd name="connsiteX121" fmla="*/ 230408 w 463299"/>
              <a:gd name="connsiteY121" fmla="*/ 394432 h 604605"/>
              <a:gd name="connsiteX122" fmla="*/ 221987 w 463299"/>
              <a:gd name="connsiteY122" fmla="*/ 394636 h 604605"/>
              <a:gd name="connsiteX123" fmla="*/ 231123 w 463299"/>
              <a:gd name="connsiteY123" fmla="*/ 394448 h 604605"/>
              <a:gd name="connsiteX124" fmla="*/ 248934 w 463299"/>
              <a:gd name="connsiteY124" fmla="*/ 394859 h 604605"/>
              <a:gd name="connsiteX125" fmla="*/ 275881 w 463299"/>
              <a:gd name="connsiteY125" fmla="*/ 403855 h 604605"/>
              <a:gd name="connsiteX126" fmla="*/ 265857 w 463299"/>
              <a:gd name="connsiteY126" fmla="*/ 413867 h 604605"/>
              <a:gd name="connsiteX127" fmla="*/ 197472 w 463299"/>
              <a:gd name="connsiteY127" fmla="*/ 413867 h 604605"/>
              <a:gd name="connsiteX128" fmla="*/ 187348 w 463299"/>
              <a:gd name="connsiteY128" fmla="*/ 403855 h 604605"/>
              <a:gd name="connsiteX129" fmla="*/ 193204 w 463299"/>
              <a:gd name="connsiteY129" fmla="*/ 394636 h 604605"/>
              <a:gd name="connsiteX130" fmla="*/ 181591 w 463299"/>
              <a:gd name="connsiteY130" fmla="*/ 383236 h 604605"/>
              <a:gd name="connsiteX131" fmla="*/ 192509 w 463299"/>
              <a:gd name="connsiteY131" fmla="*/ 371836 h 604605"/>
              <a:gd name="connsiteX132" fmla="*/ 187348 w 463299"/>
              <a:gd name="connsiteY132" fmla="*/ 363113 h 604605"/>
              <a:gd name="connsiteX133" fmla="*/ 191417 w 463299"/>
              <a:gd name="connsiteY133" fmla="*/ 354984 h 604605"/>
              <a:gd name="connsiteX134" fmla="*/ 191219 w 463299"/>
              <a:gd name="connsiteY134" fmla="*/ 353002 h 604605"/>
              <a:gd name="connsiteX135" fmla="*/ 159259 w 463299"/>
              <a:gd name="connsiteY135" fmla="*/ 268842 h 604605"/>
              <a:gd name="connsiteX136" fmla="*/ 123826 w 463299"/>
              <a:gd name="connsiteY136" fmla="*/ 172786 h 604605"/>
              <a:gd name="connsiteX137" fmla="*/ 231615 w 463299"/>
              <a:gd name="connsiteY137" fmla="*/ 65132 h 604605"/>
              <a:gd name="connsiteX138" fmla="*/ 231601 w 463299"/>
              <a:gd name="connsiteY138" fmla="*/ 0 h 604605"/>
              <a:gd name="connsiteX139" fmla="*/ 243929 w 463299"/>
              <a:gd name="connsiteY139" fmla="*/ 12293 h 604605"/>
              <a:gd name="connsiteX140" fmla="*/ 243929 w 463299"/>
              <a:gd name="connsiteY140" fmla="*/ 39855 h 604605"/>
              <a:gd name="connsiteX141" fmla="*/ 231601 w 463299"/>
              <a:gd name="connsiteY141" fmla="*/ 52148 h 604605"/>
              <a:gd name="connsiteX142" fmla="*/ 219372 w 463299"/>
              <a:gd name="connsiteY142" fmla="*/ 39855 h 604605"/>
              <a:gd name="connsiteX143" fmla="*/ 219372 w 463299"/>
              <a:gd name="connsiteY143" fmla="*/ 12293 h 604605"/>
              <a:gd name="connsiteX144" fmla="*/ 231601 w 463299"/>
              <a:gd name="connsiteY144" fmla="*/ 0 h 604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63299" h="604605">
                <a:moveTo>
                  <a:pt x="454392" y="223559"/>
                </a:moveTo>
                <a:cubicBezTo>
                  <a:pt x="458065" y="224550"/>
                  <a:pt x="464022" y="228713"/>
                  <a:pt x="463228" y="245267"/>
                </a:cubicBezTo>
                <a:lnTo>
                  <a:pt x="451811" y="388606"/>
                </a:lnTo>
                <a:cubicBezTo>
                  <a:pt x="451314" y="393265"/>
                  <a:pt x="450818" y="398122"/>
                  <a:pt x="450421" y="403376"/>
                </a:cubicBezTo>
                <a:cubicBezTo>
                  <a:pt x="449130" y="419236"/>
                  <a:pt x="447740" y="435592"/>
                  <a:pt x="441188" y="448182"/>
                </a:cubicBezTo>
                <a:cubicBezTo>
                  <a:pt x="438507" y="453435"/>
                  <a:pt x="435430" y="458094"/>
                  <a:pt x="431657" y="462555"/>
                </a:cubicBezTo>
                <a:cubicBezTo>
                  <a:pt x="424906" y="470684"/>
                  <a:pt x="406142" y="490113"/>
                  <a:pt x="386287" y="510731"/>
                </a:cubicBezTo>
                <a:cubicBezTo>
                  <a:pt x="367027" y="530755"/>
                  <a:pt x="346972" y="551572"/>
                  <a:pt x="339725" y="560196"/>
                </a:cubicBezTo>
                <a:cubicBezTo>
                  <a:pt x="333967" y="567036"/>
                  <a:pt x="329003" y="574470"/>
                  <a:pt x="324535" y="583094"/>
                </a:cubicBezTo>
                <a:cubicBezTo>
                  <a:pt x="320961" y="590033"/>
                  <a:pt x="317983" y="597270"/>
                  <a:pt x="315302" y="604605"/>
                </a:cubicBezTo>
                <a:lnTo>
                  <a:pt x="245410" y="604605"/>
                </a:lnTo>
                <a:lnTo>
                  <a:pt x="246502" y="601036"/>
                </a:lnTo>
                <a:cubicBezTo>
                  <a:pt x="254841" y="572587"/>
                  <a:pt x="264074" y="546120"/>
                  <a:pt x="274697" y="520347"/>
                </a:cubicBezTo>
                <a:cubicBezTo>
                  <a:pt x="276782" y="515192"/>
                  <a:pt x="279165" y="510037"/>
                  <a:pt x="281647" y="505180"/>
                </a:cubicBezTo>
                <a:cubicBezTo>
                  <a:pt x="298326" y="473063"/>
                  <a:pt x="321160" y="451651"/>
                  <a:pt x="343200" y="431033"/>
                </a:cubicBezTo>
                <a:cubicBezTo>
                  <a:pt x="349454" y="425184"/>
                  <a:pt x="357397" y="416064"/>
                  <a:pt x="365736" y="406350"/>
                </a:cubicBezTo>
                <a:cubicBezTo>
                  <a:pt x="378047" y="392274"/>
                  <a:pt x="390754" y="377702"/>
                  <a:pt x="399193" y="372151"/>
                </a:cubicBezTo>
                <a:cubicBezTo>
                  <a:pt x="406937" y="367095"/>
                  <a:pt x="413291" y="366996"/>
                  <a:pt x="417957" y="371754"/>
                </a:cubicBezTo>
                <a:cubicBezTo>
                  <a:pt x="424807" y="378693"/>
                  <a:pt x="422821" y="391580"/>
                  <a:pt x="411404" y="413685"/>
                </a:cubicBezTo>
                <a:cubicBezTo>
                  <a:pt x="403760" y="428455"/>
                  <a:pt x="392641" y="445803"/>
                  <a:pt x="380926" y="464240"/>
                </a:cubicBezTo>
                <a:cubicBezTo>
                  <a:pt x="379039" y="467214"/>
                  <a:pt x="377054" y="470188"/>
                  <a:pt x="375167" y="473162"/>
                </a:cubicBezTo>
                <a:cubicBezTo>
                  <a:pt x="395917" y="450462"/>
                  <a:pt x="411206" y="429843"/>
                  <a:pt x="420637" y="411703"/>
                </a:cubicBezTo>
                <a:cubicBezTo>
                  <a:pt x="431459" y="390886"/>
                  <a:pt x="433643" y="374827"/>
                  <a:pt x="426792" y="366401"/>
                </a:cubicBezTo>
                <a:cubicBezTo>
                  <a:pt x="422027" y="360553"/>
                  <a:pt x="412893" y="359066"/>
                  <a:pt x="401079" y="362337"/>
                </a:cubicBezTo>
                <a:lnTo>
                  <a:pt x="399292" y="362734"/>
                </a:lnTo>
                <a:lnTo>
                  <a:pt x="399689" y="361049"/>
                </a:lnTo>
                <a:cubicBezTo>
                  <a:pt x="399888" y="360057"/>
                  <a:pt x="421729" y="269355"/>
                  <a:pt x="426395" y="252206"/>
                </a:cubicBezTo>
                <a:cubicBezTo>
                  <a:pt x="427388" y="248340"/>
                  <a:pt x="428778" y="244673"/>
                  <a:pt x="430565" y="241302"/>
                </a:cubicBezTo>
                <a:cubicBezTo>
                  <a:pt x="436919" y="229011"/>
                  <a:pt x="446946" y="221576"/>
                  <a:pt x="454392" y="223559"/>
                </a:cubicBezTo>
                <a:close/>
                <a:moveTo>
                  <a:pt x="8810" y="223559"/>
                </a:moveTo>
                <a:cubicBezTo>
                  <a:pt x="16257" y="221576"/>
                  <a:pt x="26385" y="229011"/>
                  <a:pt x="32739" y="241302"/>
                </a:cubicBezTo>
                <a:cubicBezTo>
                  <a:pt x="34427" y="244673"/>
                  <a:pt x="35917" y="248340"/>
                  <a:pt x="36910" y="252206"/>
                </a:cubicBezTo>
                <a:cubicBezTo>
                  <a:pt x="41477" y="269355"/>
                  <a:pt x="63321" y="360057"/>
                  <a:pt x="63520" y="361049"/>
                </a:cubicBezTo>
                <a:lnTo>
                  <a:pt x="64016" y="362734"/>
                </a:lnTo>
                <a:lnTo>
                  <a:pt x="62229" y="362337"/>
                </a:lnTo>
                <a:cubicBezTo>
                  <a:pt x="50413" y="359066"/>
                  <a:pt x="41278" y="360553"/>
                  <a:pt x="36413" y="366401"/>
                </a:cubicBezTo>
                <a:cubicBezTo>
                  <a:pt x="29661" y="374827"/>
                  <a:pt x="31846" y="390886"/>
                  <a:pt x="42668" y="411703"/>
                </a:cubicBezTo>
                <a:cubicBezTo>
                  <a:pt x="52002" y="429843"/>
                  <a:pt x="67293" y="450462"/>
                  <a:pt x="88144" y="473162"/>
                </a:cubicBezTo>
                <a:cubicBezTo>
                  <a:pt x="86158" y="470188"/>
                  <a:pt x="84272" y="467214"/>
                  <a:pt x="82385" y="464240"/>
                </a:cubicBezTo>
                <a:cubicBezTo>
                  <a:pt x="70669" y="445803"/>
                  <a:pt x="59548" y="428455"/>
                  <a:pt x="51903" y="413685"/>
                </a:cubicBezTo>
                <a:cubicBezTo>
                  <a:pt x="40484" y="391580"/>
                  <a:pt x="38399" y="378693"/>
                  <a:pt x="45250" y="371754"/>
                </a:cubicBezTo>
                <a:cubicBezTo>
                  <a:pt x="50016" y="366996"/>
                  <a:pt x="56371" y="367095"/>
                  <a:pt x="64016" y="372151"/>
                </a:cubicBezTo>
                <a:cubicBezTo>
                  <a:pt x="72555" y="377702"/>
                  <a:pt x="85265" y="392274"/>
                  <a:pt x="97477" y="406350"/>
                </a:cubicBezTo>
                <a:cubicBezTo>
                  <a:pt x="105917" y="416064"/>
                  <a:pt x="113861" y="425184"/>
                  <a:pt x="120017" y="431033"/>
                </a:cubicBezTo>
                <a:cubicBezTo>
                  <a:pt x="142159" y="451651"/>
                  <a:pt x="164996" y="473063"/>
                  <a:pt x="181578" y="505180"/>
                </a:cubicBezTo>
                <a:cubicBezTo>
                  <a:pt x="184159" y="510037"/>
                  <a:pt x="186542" y="515192"/>
                  <a:pt x="188627" y="520347"/>
                </a:cubicBezTo>
                <a:cubicBezTo>
                  <a:pt x="199152" y="546120"/>
                  <a:pt x="208386" y="572488"/>
                  <a:pt x="216826" y="601036"/>
                </a:cubicBezTo>
                <a:lnTo>
                  <a:pt x="217819" y="604605"/>
                </a:lnTo>
                <a:lnTo>
                  <a:pt x="148017" y="604605"/>
                </a:lnTo>
                <a:cubicBezTo>
                  <a:pt x="145336" y="597270"/>
                  <a:pt x="142258" y="590033"/>
                  <a:pt x="138684" y="583094"/>
                </a:cubicBezTo>
                <a:cubicBezTo>
                  <a:pt x="134215" y="574470"/>
                  <a:pt x="129251" y="567036"/>
                  <a:pt x="123591" y="560196"/>
                </a:cubicBezTo>
                <a:cubicBezTo>
                  <a:pt x="116244" y="551572"/>
                  <a:pt x="96286" y="530755"/>
                  <a:pt x="76924" y="510731"/>
                </a:cubicBezTo>
                <a:cubicBezTo>
                  <a:pt x="57066" y="490113"/>
                  <a:pt x="38399" y="470684"/>
                  <a:pt x="31647" y="462555"/>
                </a:cubicBezTo>
                <a:cubicBezTo>
                  <a:pt x="27874" y="458094"/>
                  <a:pt x="24697" y="453336"/>
                  <a:pt x="22016" y="448182"/>
                </a:cubicBezTo>
                <a:cubicBezTo>
                  <a:pt x="15562" y="435592"/>
                  <a:pt x="14172" y="419236"/>
                  <a:pt x="12782" y="403277"/>
                </a:cubicBezTo>
                <a:cubicBezTo>
                  <a:pt x="12385" y="398122"/>
                  <a:pt x="11987" y="393265"/>
                  <a:pt x="11392" y="388507"/>
                </a:cubicBezTo>
                <a:lnTo>
                  <a:pt x="72" y="245267"/>
                </a:lnTo>
                <a:cubicBezTo>
                  <a:pt x="-722" y="228713"/>
                  <a:pt x="5236" y="224550"/>
                  <a:pt x="8810" y="223559"/>
                </a:cubicBezTo>
                <a:close/>
                <a:moveTo>
                  <a:pt x="355234" y="208098"/>
                </a:moveTo>
                <a:cubicBezTo>
                  <a:pt x="357715" y="208098"/>
                  <a:pt x="360197" y="208890"/>
                  <a:pt x="362182" y="210375"/>
                </a:cubicBezTo>
                <a:lnTo>
                  <a:pt x="387990" y="228397"/>
                </a:lnTo>
                <a:cubicBezTo>
                  <a:pt x="393548" y="232259"/>
                  <a:pt x="394938" y="239884"/>
                  <a:pt x="391067" y="245429"/>
                </a:cubicBezTo>
                <a:cubicBezTo>
                  <a:pt x="388784" y="248697"/>
                  <a:pt x="385012" y="250578"/>
                  <a:pt x="380942" y="250578"/>
                </a:cubicBezTo>
                <a:cubicBezTo>
                  <a:pt x="378461" y="250578"/>
                  <a:pt x="375979" y="249885"/>
                  <a:pt x="373994" y="248400"/>
                </a:cubicBezTo>
                <a:lnTo>
                  <a:pt x="348186" y="230378"/>
                </a:lnTo>
                <a:cubicBezTo>
                  <a:pt x="342628" y="226516"/>
                  <a:pt x="341238" y="218891"/>
                  <a:pt x="345109" y="213346"/>
                </a:cubicBezTo>
                <a:cubicBezTo>
                  <a:pt x="347392" y="210078"/>
                  <a:pt x="351164" y="208098"/>
                  <a:pt x="355234" y="208098"/>
                </a:cubicBezTo>
                <a:close/>
                <a:moveTo>
                  <a:pt x="108105" y="208098"/>
                </a:moveTo>
                <a:cubicBezTo>
                  <a:pt x="112073" y="208098"/>
                  <a:pt x="115842" y="210078"/>
                  <a:pt x="118123" y="213346"/>
                </a:cubicBezTo>
                <a:cubicBezTo>
                  <a:pt x="121991" y="218891"/>
                  <a:pt x="120702" y="226516"/>
                  <a:pt x="115147" y="230378"/>
                </a:cubicBezTo>
                <a:lnTo>
                  <a:pt x="89360" y="248400"/>
                </a:lnTo>
                <a:cubicBezTo>
                  <a:pt x="87277" y="249885"/>
                  <a:pt x="84896" y="250578"/>
                  <a:pt x="82318" y="250578"/>
                </a:cubicBezTo>
                <a:cubicBezTo>
                  <a:pt x="78350" y="250578"/>
                  <a:pt x="74581" y="248697"/>
                  <a:pt x="72300" y="245429"/>
                </a:cubicBezTo>
                <a:cubicBezTo>
                  <a:pt x="68432" y="239884"/>
                  <a:pt x="69821" y="232259"/>
                  <a:pt x="75276" y="228397"/>
                </a:cubicBezTo>
                <a:lnTo>
                  <a:pt x="101063" y="210375"/>
                </a:lnTo>
                <a:cubicBezTo>
                  <a:pt x="103146" y="208890"/>
                  <a:pt x="105626" y="208098"/>
                  <a:pt x="108105" y="208098"/>
                </a:cubicBezTo>
                <a:close/>
                <a:moveTo>
                  <a:pt x="255572" y="194126"/>
                </a:moveTo>
                <a:lnTo>
                  <a:pt x="234020" y="333140"/>
                </a:lnTo>
                <a:lnTo>
                  <a:pt x="229451" y="333140"/>
                </a:lnTo>
                <a:lnTo>
                  <a:pt x="207799" y="194225"/>
                </a:lnTo>
                <a:lnTo>
                  <a:pt x="230245" y="198486"/>
                </a:lnTo>
                <a:cubicBezTo>
                  <a:pt x="231139" y="198684"/>
                  <a:pt x="232033" y="198684"/>
                  <a:pt x="232927" y="198486"/>
                </a:cubicBezTo>
                <a:close/>
                <a:moveTo>
                  <a:pt x="200548" y="178337"/>
                </a:moveTo>
                <a:cubicBezTo>
                  <a:pt x="198266" y="177941"/>
                  <a:pt x="195983" y="178634"/>
                  <a:pt x="194295" y="180220"/>
                </a:cubicBezTo>
                <a:cubicBezTo>
                  <a:pt x="192608" y="181807"/>
                  <a:pt x="191913" y="184087"/>
                  <a:pt x="192211" y="186366"/>
                </a:cubicBezTo>
                <a:lnTo>
                  <a:pt x="216429" y="341305"/>
                </a:lnTo>
                <a:cubicBezTo>
                  <a:pt x="216925" y="344774"/>
                  <a:pt x="219903" y="347252"/>
                  <a:pt x="223377" y="347252"/>
                </a:cubicBezTo>
                <a:lnTo>
                  <a:pt x="240051" y="347252"/>
                </a:lnTo>
                <a:cubicBezTo>
                  <a:pt x="243525" y="347252"/>
                  <a:pt x="246502" y="344774"/>
                  <a:pt x="246999" y="341305"/>
                </a:cubicBezTo>
                <a:lnTo>
                  <a:pt x="271018" y="186366"/>
                </a:lnTo>
                <a:cubicBezTo>
                  <a:pt x="271415" y="184087"/>
                  <a:pt x="270621" y="181807"/>
                  <a:pt x="269033" y="180220"/>
                </a:cubicBezTo>
                <a:cubicBezTo>
                  <a:pt x="267345" y="178634"/>
                  <a:pt x="265063" y="177941"/>
                  <a:pt x="262780" y="178337"/>
                </a:cubicBezTo>
                <a:lnTo>
                  <a:pt x="231714" y="184384"/>
                </a:lnTo>
                <a:close/>
                <a:moveTo>
                  <a:pt x="380942" y="85455"/>
                </a:moveTo>
                <a:cubicBezTo>
                  <a:pt x="385012" y="85455"/>
                  <a:pt x="388685" y="87340"/>
                  <a:pt x="391067" y="90613"/>
                </a:cubicBezTo>
                <a:cubicBezTo>
                  <a:pt x="394938" y="96167"/>
                  <a:pt x="393548" y="103804"/>
                  <a:pt x="387990" y="107673"/>
                </a:cubicBezTo>
                <a:lnTo>
                  <a:pt x="362182" y="125725"/>
                </a:lnTo>
                <a:cubicBezTo>
                  <a:pt x="360098" y="127213"/>
                  <a:pt x="357715" y="128006"/>
                  <a:pt x="355234" y="128006"/>
                </a:cubicBezTo>
                <a:cubicBezTo>
                  <a:pt x="351164" y="128006"/>
                  <a:pt x="347392" y="126022"/>
                  <a:pt x="345109" y="122749"/>
                </a:cubicBezTo>
                <a:cubicBezTo>
                  <a:pt x="341238" y="117195"/>
                  <a:pt x="342628" y="109557"/>
                  <a:pt x="348186" y="105689"/>
                </a:cubicBezTo>
                <a:lnTo>
                  <a:pt x="373994" y="87637"/>
                </a:lnTo>
                <a:cubicBezTo>
                  <a:pt x="375979" y="86149"/>
                  <a:pt x="378461" y="85455"/>
                  <a:pt x="380942" y="85455"/>
                </a:cubicBezTo>
                <a:close/>
                <a:moveTo>
                  <a:pt x="82318" y="85455"/>
                </a:moveTo>
                <a:cubicBezTo>
                  <a:pt x="84896" y="85455"/>
                  <a:pt x="87277" y="86149"/>
                  <a:pt x="89360" y="87637"/>
                </a:cubicBezTo>
                <a:lnTo>
                  <a:pt x="115147" y="105689"/>
                </a:lnTo>
                <a:cubicBezTo>
                  <a:pt x="120702" y="109557"/>
                  <a:pt x="121991" y="117195"/>
                  <a:pt x="118123" y="122749"/>
                </a:cubicBezTo>
                <a:cubicBezTo>
                  <a:pt x="115842" y="126022"/>
                  <a:pt x="112073" y="128006"/>
                  <a:pt x="108105" y="128006"/>
                </a:cubicBezTo>
                <a:cubicBezTo>
                  <a:pt x="105626" y="128006"/>
                  <a:pt x="103146" y="127213"/>
                  <a:pt x="101063" y="125725"/>
                </a:cubicBezTo>
                <a:lnTo>
                  <a:pt x="75276" y="107673"/>
                </a:lnTo>
                <a:cubicBezTo>
                  <a:pt x="69821" y="103804"/>
                  <a:pt x="68432" y="96167"/>
                  <a:pt x="72300" y="90613"/>
                </a:cubicBezTo>
                <a:cubicBezTo>
                  <a:pt x="74581" y="87340"/>
                  <a:pt x="78350" y="85455"/>
                  <a:pt x="82318" y="85455"/>
                </a:cubicBezTo>
                <a:close/>
                <a:moveTo>
                  <a:pt x="231615" y="65132"/>
                </a:moveTo>
                <a:cubicBezTo>
                  <a:pt x="291067" y="65132"/>
                  <a:pt x="339403" y="113408"/>
                  <a:pt x="339403" y="172786"/>
                </a:cubicBezTo>
                <a:cubicBezTo>
                  <a:pt x="339403" y="211743"/>
                  <a:pt x="321537" y="240689"/>
                  <a:pt x="304168" y="268643"/>
                </a:cubicBezTo>
                <a:cubicBezTo>
                  <a:pt x="287692" y="295210"/>
                  <a:pt x="272110" y="320190"/>
                  <a:pt x="272110" y="353002"/>
                </a:cubicBezTo>
                <a:cubicBezTo>
                  <a:pt x="272110" y="353696"/>
                  <a:pt x="272010" y="354390"/>
                  <a:pt x="271812" y="354984"/>
                </a:cubicBezTo>
                <a:cubicBezTo>
                  <a:pt x="274293" y="356868"/>
                  <a:pt x="275881" y="359743"/>
                  <a:pt x="275881" y="363113"/>
                </a:cubicBezTo>
                <a:cubicBezTo>
                  <a:pt x="275881" y="372035"/>
                  <a:pt x="218811" y="371836"/>
                  <a:pt x="218811" y="371836"/>
                </a:cubicBezTo>
                <a:cubicBezTo>
                  <a:pt x="218811" y="371836"/>
                  <a:pt x="281737" y="372035"/>
                  <a:pt x="281737" y="383236"/>
                </a:cubicBezTo>
                <a:cubicBezTo>
                  <a:pt x="281737" y="391712"/>
                  <a:pt x="248128" y="393886"/>
                  <a:pt x="231323" y="394444"/>
                </a:cubicBezTo>
                <a:lnTo>
                  <a:pt x="231123" y="394448"/>
                </a:lnTo>
                <a:lnTo>
                  <a:pt x="230408" y="394432"/>
                </a:lnTo>
                <a:cubicBezTo>
                  <a:pt x="225355" y="394481"/>
                  <a:pt x="221987" y="394636"/>
                  <a:pt x="221987" y="394636"/>
                </a:cubicBezTo>
                <a:lnTo>
                  <a:pt x="231123" y="394448"/>
                </a:lnTo>
                <a:lnTo>
                  <a:pt x="248934" y="394859"/>
                </a:lnTo>
                <a:cubicBezTo>
                  <a:pt x="262407" y="395702"/>
                  <a:pt x="275881" y="398006"/>
                  <a:pt x="275881" y="403855"/>
                </a:cubicBezTo>
                <a:cubicBezTo>
                  <a:pt x="275881" y="409406"/>
                  <a:pt x="271415" y="413867"/>
                  <a:pt x="265857" y="413867"/>
                </a:cubicBezTo>
                <a:lnTo>
                  <a:pt x="197472" y="413867"/>
                </a:lnTo>
                <a:cubicBezTo>
                  <a:pt x="191913" y="413867"/>
                  <a:pt x="187348" y="409406"/>
                  <a:pt x="187348" y="403855"/>
                </a:cubicBezTo>
                <a:cubicBezTo>
                  <a:pt x="187348" y="399791"/>
                  <a:pt x="193204" y="398601"/>
                  <a:pt x="193204" y="394636"/>
                </a:cubicBezTo>
                <a:cubicBezTo>
                  <a:pt x="193204" y="390770"/>
                  <a:pt x="181591" y="389580"/>
                  <a:pt x="181591" y="383236"/>
                </a:cubicBezTo>
                <a:cubicBezTo>
                  <a:pt x="181591" y="377090"/>
                  <a:pt x="192410" y="375207"/>
                  <a:pt x="192509" y="371836"/>
                </a:cubicBezTo>
                <a:cubicBezTo>
                  <a:pt x="192707" y="368466"/>
                  <a:pt x="187348" y="366880"/>
                  <a:pt x="187348" y="363113"/>
                </a:cubicBezTo>
                <a:cubicBezTo>
                  <a:pt x="187348" y="359743"/>
                  <a:pt x="188936" y="356868"/>
                  <a:pt x="191417" y="354984"/>
                </a:cubicBezTo>
                <a:cubicBezTo>
                  <a:pt x="191318" y="354390"/>
                  <a:pt x="191219" y="353696"/>
                  <a:pt x="191219" y="353002"/>
                </a:cubicBezTo>
                <a:cubicBezTo>
                  <a:pt x="191219" y="320488"/>
                  <a:pt x="175636" y="295408"/>
                  <a:pt x="159259" y="268842"/>
                </a:cubicBezTo>
                <a:cubicBezTo>
                  <a:pt x="141791" y="240788"/>
                  <a:pt x="123826" y="211843"/>
                  <a:pt x="123826" y="172786"/>
                </a:cubicBezTo>
                <a:cubicBezTo>
                  <a:pt x="123826" y="113408"/>
                  <a:pt x="172162" y="65132"/>
                  <a:pt x="231615" y="65132"/>
                </a:cubicBezTo>
                <a:close/>
                <a:moveTo>
                  <a:pt x="231601" y="0"/>
                </a:moveTo>
                <a:cubicBezTo>
                  <a:pt x="238361" y="0"/>
                  <a:pt x="243929" y="5453"/>
                  <a:pt x="243929" y="12293"/>
                </a:cubicBezTo>
                <a:lnTo>
                  <a:pt x="243929" y="39855"/>
                </a:lnTo>
                <a:cubicBezTo>
                  <a:pt x="243929" y="46695"/>
                  <a:pt x="238361" y="52148"/>
                  <a:pt x="231601" y="52148"/>
                </a:cubicBezTo>
                <a:cubicBezTo>
                  <a:pt x="224840" y="52148"/>
                  <a:pt x="219372" y="46695"/>
                  <a:pt x="219372" y="39855"/>
                </a:cubicBezTo>
                <a:lnTo>
                  <a:pt x="219372" y="12293"/>
                </a:lnTo>
                <a:cubicBezTo>
                  <a:pt x="219372" y="5453"/>
                  <a:pt x="224840" y="0"/>
                  <a:pt x="23160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357110" y="5431155"/>
            <a:ext cx="4094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kumimoji="0" sz="90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生产数据和经营管理数据的多维数据融合，构建企业经营管理指标，辅助企业</a:t>
            </a: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高效决策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0" name="副标题 2"/>
          <p:cNvSpPr txBox="1"/>
          <p:nvPr/>
        </p:nvSpPr>
        <p:spPr>
          <a:xfrm>
            <a:off x="0" y="0"/>
            <a:ext cx="7877810" cy="4641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2000" b="1" dirty="0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案例一：精密制造数据工程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--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sym typeface="Calibri Light" panose="020F0302020204030204" pitchFamily="34" charset="0"/>
              </a:rPr>
              <a:t>客户价值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sym typeface="Calibri Light" panose="020F0302020204030204" pitchFamily="34" charset="0"/>
            </a:endParaRPr>
          </a:p>
        </p:txBody>
      </p:sp>
      <p:sp>
        <p:nvSpPr>
          <p:cNvPr id="227" name="文本框 226"/>
          <p:cNvSpPr txBox="1"/>
          <p:nvPr/>
        </p:nvSpPr>
        <p:spPr>
          <a:xfrm>
            <a:off x="693420" y="1169670"/>
            <a:ext cx="4677410" cy="583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lang="zh-CN" altLang="en-US" sz="3200" b="1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sym typeface="Candara" panose="020E0502030303020204" pitchFamily="34" charset="0"/>
              </a:rPr>
              <a:t>构建高端制造新生态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Candara" panose="020E0502030303020204" pitchFamily="34" charset="0"/>
            </a:endParaRPr>
          </a:p>
        </p:txBody>
      </p:sp>
      <p:sp>
        <p:nvSpPr>
          <p:cNvPr id="16" name="îṧ1íḑê"/>
          <p:cNvSpPr/>
          <p:nvPr/>
        </p:nvSpPr>
        <p:spPr bwMode="auto">
          <a:xfrm>
            <a:off x="436880" y="3395345"/>
            <a:ext cx="5135880" cy="2441575"/>
          </a:xfrm>
          <a:custGeom>
            <a:avLst/>
            <a:gdLst>
              <a:gd name="T0" fmla="*/ 905 w 1810"/>
              <a:gd name="T1" fmla="*/ 0 h 861"/>
              <a:gd name="T2" fmla="*/ 322 w 1810"/>
              <a:gd name="T3" fmla="*/ 126 h 861"/>
              <a:gd name="T4" fmla="*/ 322 w 1810"/>
              <a:gd name="T5" fmla="*/ 735 h 861"/>
              <a:gd name="T6" fmla="*/ 905 w 1810"/>
              <a:gd name="T7" fmla="*/ 861 h 861"/>
              <a:gd name="T8" fmla="*/ 1488 w 1810"/>
              <a:gd name="T9" fmla="*/ 735 h 861"/>
              <a:gd name="T10" fmla="*/ 1488 w 1810"/>
              <a:gd name="T11" fmla="*/ 126 h 861"/>
              <a:gd name="T12" fmla="*/ 905 w 1810"/>
              <a:gd name="T13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0" h="861">
                <a:moveTo>
                  <a:pt x="905" y="0"/>
                </a:moveTo>
                <a:cubicBezTo>
                  <a:pt x="694" y="0"/>
                  <a:pt x="483" y="42"/>
                  <a:pt x="322" y="126"/>
                </a:cubicBezTo>
                <a:cubicBezTo>
                  <a:pt x="0" y="294"/>
                  <a:pt x="0" y="567"/>
                  <a:pt x="322" y="735"/>
                </a:cubicBezTo>
                <a:cubicBezTo>
                  <a:pt x="483" y="819"/>
                  <a:pt x="694" y="861"/>
                  <a:pt x="905" y="861"/>
                </a:cubicBezTo>
                <a:cubicBezTo>
                  <a:pt x="1116" y="861"/>
                  <a:pt x="1327" y="819"/>
                  <a:pt x="1488" y="735"/>
                </a:cubicBezTo>
                <a:cubicBezTo>
                  <a:pt x="1810" y="567"/>
                  <a:pt x="1810" y="294"/>
                  <a:pt x="1488" y="126"/>
                </a:cubicBezTo>
                <a:cubicBezTo>
                  <a:pt x="1327" y="42"/>
                  <a:pt x="1116" y="0"/>
                  <a:pt x="905" y="0"/>
                </a:cubicBezTo>
              </a:path>
            </a:pathLst>
          </a:custGeom>
          <a:solidFill>
            <a:srgbClr val="F7FCFF">
              <a:alpha val="6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" name="ïṥḷîḋè"/>
          <p:cNvSpPr/>
          <p:nvPr/>
        </p:nvSpPr>
        <p:spPr bwMode="auto">
          <a:xfrm>
            <a:off x="4389120" y="2675890"/>
            <a:ext cx="871220" cy="1256030"/>
          </a:xfrm>
          <a:custGeom>
            <a:avLst/>
            <a:gdLst>
              <a:gd name="T0" fmla="*/ 0 w 307"/>
              <a:gd name="T1" fmla="*/ 8 h 443"/>
              <a:gd name="T2" fmla="*/ 0 w 307"/>
              <a:gd name="T3" fmla="*/ 257 h 443"/>
              <a:gd name="T4" fmla="*/ 9 w 307"/>
              <a:gd name="T5" fmla="*/ 274 h 443"/>
              <a:gd name="T6" fmla="*/ 297 w 307"/>
              <a:gd name="T7" fmla="*/ 440 h 443"/>
              <a:gd name="T8" fmla="*/ 307 w 307"/>
              <a:gd name="T9" fmla="*/ 435 h 443"/>
              <a:gd name="T10" fmla="*/ 307 w 307"/>
              <a:gd name="T11" fmla="*/ 186 h 443"/>
              <a:gd name="T12" fmla="*/ 297 w 307"/>
              <a:gd name="T13" fmla="*/ 169 h 443"/>
              <a:gd name="T14" fmla="*/ 9 w 307"/>
              <a:gd name="T15" fmla="*/ 3 h 443"/>
              <a:gd name="T16" fmla="*/ 0 w 307"/>
              <a:gd name="T17" fmla="*/ 8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7" h="443">
                <a:moveTo>
                  <a:pt x="0" y="8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64"/>
                  <a:pt x="4" y="271"/>
                  <a:pt x="9" y="274"/>
                </a:cubicBezTo>
                <a:cubicBezTo>
                  <a:pt x="297" y="440"/>
                  <a:pt x="297" y="440"/>
                  <a:pt x="297" y="440"/>
                </a:cubicBezTo>
                <a:cubicBezTo>
                  <a:pt x="303" y="443"/>
                  <a:pt x="307" y="441"/>
                  <a:pt x="307" y="435"/>
                </a:cubicBezTo>
                <a:cubicBezTo>
                  <a:pt x="307" y="186"/>
                  <a:pt x="307" y="186"/>
                  <a:pt x="307" y="186"/>
                </a:cubicBezTo>
                <a:cubicBezTo>
                  <a:pt x="307" y="180"/>
                  <a:pt x="303" y="172"/>
                  <a:pt x="297" y="169"/>
                </a:cubicBezTo>
                <a:cubicBezTo>
                  <a:pt x="9" y="3"/>
                  <a:pt x="9" y="3"/>
                  <a:pt x="9" y="3"/>
                </a:cubicBezTo>
                <a:cubicBezTo>
                  <a:pt x="4" y="0"/>
                  <a:pt x="0" y="2"/>
                  <a:pt x="0" y="8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9" name="iṡḷîďê"/>
          <p:cNvSpPr/>
          <p:nvPr/>
        </p:nvSpPr>
        <p:spPr bwMode="auto">
          <a:xfrm>
            <a:off x="4389120" y="2726055"/>
            <a:ext cx="871220" cy="1205865"/>
          </a:xfrm>
          <a:custGeom>
            <a:avLst/>
            <a:gdLst>
              <a:gd name="T0" fmla="*/ 9 w 307"/>
              <a:gd name="T1" fmla="*/ 256 h 425"/>
              <a:gd name="T2" fmla="*/ 297 w 307"/>
              <a:gd name="T3" fmla="*/ 422 h 425"/>
              <a:gd name="T4" fmla="*/ 307 w 307"/>
              <a:gd name="T5" fmla="*/ 417 h 425"/>
              <a:gd name="T6" fmla="*/ 307 w 307"/>
              <a:gd name="T7" fmla="*/ 178 h 425"/>
              <a:gd name="T8" fmla="*/ 0 w 307"/>
              <a:gd name="T9" fmla="*/ 0 h 425"/>
              <a:gd name="T10" fmla="*/ 0 w 307"/>
              <a:gd name="T11" fmla="*/ 239 h 425"/>
              <a:gd name="T12" fmla="*/ 9 w 307"/>
              <a:gd name="T13" fmla="*/ 25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425">
                <a:moveTo>
                  <a:pt x="9" y="256"/>
                </a:moveTo>
                <a:cubicBezTo>
                  <a:pt x="297" y="422"/>
                  <a:pt x="297" y="422"/>
                  <a:pt x="297" y="422"/>
                </a:cubicBezTo>
                <a:cubicBezTo>
                  <a:pt x="303" y="425"/>
                  <a:pt x="307" y="423"/>
                  <a:pt x="307" y="417"/>
                </a:cubicBezTo>
                <a:cubicBezTo>
                  <a:pt x="307" y="178"/>
                  <a:pt x="307" y="178"/>
                  <a:pt x="307" y="178"/>
                </a:cubicBezTo>
                <a:cubicBezTo>
                  <a:pt x="0" y="0"/>
                  <a:pt x="0" y="0"/>
                  <a:pt x="0" y="0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246"/>
                  <a:pt x="4" y="253"/>
                  <a:pt x="9" y="256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30" name="iṡlïḓê"/>
          <p:cNvSpPr/>
          <p:nvPr/>
        </p:nvSpPr>
        <p:spPr bwMode="auto">
          <a:xfrm>
            <a:off x="4440555" y="2820670"/>
            <a:ext cx="306070" cy="257810"/>
          </a:xfrm>
          <a:custGeom>
            <a:avLst/>
            <a:gdLst>
              <a:gd name="T0" fmla="*/ 6 w 108"/>
              <a:gd name="T1" fmla="*/ 2 h 91"/>
              <a:gd name="T2" fmla="*/ 102 w 108"/>
              <a:gd name="T3" fmla="*/ 58 h 91"/>
              <a:gd name="T4" fmla="*/ 108 w 108"/>
              <a:gd name="T5" fmla="*/ 68 h 91"/>
              <a:gd name="T6" fmla="*/ 108 w 108"/>
              <a:gd name="T7" fmla="*/ 86 h 91"/>
              <a:gd name="T8" fmla="*/ 102 w 108"/>
              <a:gd name="T9" fmla="*/ 89 h 91"/>
              <a:gd name="T10" fmla="*/ 6 w 108"/>
              <a:gd name="T11" fmla="*/ 33 h 91"/>
              <a:gd name="T12" fmla="*/ 0 w 108"/>
              <a:gd name="T13" fmla="*/ 23 h 91"/>
              <a:gd name="T14" fmla="*/ 0 w 108"/>
              <a:gd name="T15" fmla="*/ 5 h 91"/>
              <a:gd name="T16" fmla="*/ 6 w 108"/>
              <a:gd name="T17" fmla="*/ 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91">
                <a:moveTo>
                  <a:pt x="6" y="2"/>
                </a:moveTo>
                <a:cubicBezTo>
                  <a:pt x="102" y="58"/>
                  <a:pt x="102" y="58"/>
                  <a:pt x="102" y="58"/>
                </a:cubicBezTo>
                <a:cubicBezTo>
                  <a:pt x="106" y="60"/>
                  <a:pt x="108" y="64"/>
                  <a:pt x="108" y="68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108" y="89"/>
                  <a:pt x="106" y="91"/>
                  <a:pt x="102" y="89"/>
                </a:cubicBezTo>
                <a:cubicBezTo>
                  <a:pt x="6" y="33"/>
                  <a:pt x="6" y="33"/>
                  <a:pt x="6" y="33"/>
                </a:cubicBezTo>
                <a:cubicBezTo>
                  <a:pt x="2" y="31"/>
                  <a:pt x="0" y="27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1"/>
                  <a:pt x="2" y="0"/>
                  <a:pt x="6" y="2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32" name="îṩļíḑé"/>
          <p:cNvSpPr/>
          <p:nvPr/>
        </p:nvSpPr>
        <p:spPr bwMode="auto">
          <a:xfrm>
            <a:off x="5203825" y="3160395"/>
            <a:ext cx="19050" cy="31115"/>
          </a:xfrm>
          <a:custGeom>
            <a:avLst/>
            <a:gdLst>
              <a:gd name="T0" fmla="*/ 4 w 7"/>
              <a:gd name="T1" fmla="*/ 1 h 11"/>
              <a:gd name="T2" fmla="*/ 7 w 7"/>
              <a:gd name="T3" fmla="*/ 8 h 11"/>
              <a:gd name="T4" fmla="*/ 4 w 7"/>
              <a:gd name="T5" fmla="*/ 10 h 11"/>
              <a:gd name="T6" fmla="*/ 0 w 7"/>
              <a:gd name="T7" fmla="*/ 4 h 11"/>
              <a:gd name="T8" fmla="*/ 4 w 7"/>
              <a:gd name="T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1">
                <a:moveTo>
                  <a:pt x="4" y="1"/>
                </a:moveTo>
                <a:cubicBezTo>
                  <a:pt x="6" y="3"/>
                  <a:pt x="7" y="6"/>
                  <a:pt x="7" y="8"/>
                </a:cubicBezTo>
                <a:cubicBezTo>
                  <a:pt x="7" y="10"/>
                  <a:pt x="6" y="11"/>
                  <a:pt x="4" y="10"/>
                </a:cubicBezTo>
                <a:cubicBezTo>
                  <a:pt x="1" y="9"/>
                  <a:pt x="0" y="6"/>
                  <a:pt x="0" y="4"/>
                </a:cubicBezTo>
                <a:cubicBezTo>
                  <a:pt x="0" y="1"/>
                  <a:pt x="1" y="0"/>
                  <a:pt x="4" y="1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" name="ïś1iḓé"/>
          <p:cNvSpPr/>
          <p:nvPr/>
        </p:nvSpPr>
        <p:spPr bwMode="auto">
          <a:xfrm>
            <a:off x="5161915" y="3137535"/>
            <a:ext cx="21590" cy="31115"/>
          </a:xfrm>
          <a:custGeom>
            <a:avLst/>
            <a:gdLst>
              <a:gd name="T0" fmla="*/ 4 w 8"/>
              <a:gd name="T1" fmla="*/ 1 h 11"/>
              <a:gd name="T2" fmla="*/ 8 w 8"/>
              <a:gd name="T3" fmla="*/ 7 h 11"/>
              <a:gd name="T4" fmla="*/ 4 w 8"/>
              <a:gd name="T5" fmla="*/ 10 h 11"/>
              <a:gd name="T6" fmla="*/ 0 w 8"/>
              <a:gd name="T7" fmla="*/ 3 h 11"/>
              <a:gd name="T8" fmla="*/ 4 w 8"/>
              <a:gd name="T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4" y="1"/>
                </a:moveTo>
                <a:cubicBezTo>
                  <a:pt x="6" y="2"/>
                  <a:pt x="8" y="5"/>
                  <a:pt x="8" y="7"/>
                </a:cubicBezTo>
                <a:cubicBezTo>
                  <a:pt x="8" y="10"/>
                  <a:pt x="6" y="11"/>
                  <a:pt x="4" y="10"/>
                </a:cubicBezTo>
                <a:cubicBezTo>
                  <a:pt x="2" y="8"/>
                  <a:pt x="0" y="6"/>
                  <a:pt x="0" y="3"/>
                </a:cubicBezTo>
                <a:cubicBezTo>
                  <a:pt x="0" y="1"/>
                  <a:pt x="2" y="0"/>
                  <a:pt x="4" y="1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8" name="iSḻiḓê"/>
          <p:cNvSpPr/>
          <p:nvPr/>
        </p:nvSpPr>
        <p:spPr bwMode="auto">
          <a:xfrm>
            <a:off x="5118100" y="3112770"/>
            <a:ext cx="23495" cy="31115"/>
          </a:xfrm>
          <a:custGeom>
            <a:avLst/>
            <a:gdLst>
              <a:gd name="T0" fmla="*/ 4 w 8"/>
              <a:gd name="T1" fmla="*/ 2 h 11"/>
              <a:gd name="T2" fmla="*/ 8 w 8"/>
              <a:gd name="T3" fmla="*/ 8 h 11"/>
              <a:gd name="T4" fmla="*/ 4 w 8"/>
              <a:gd name="T5" fmla="*/ 10 h 11"/>
              <a:gd name="T6" fmla="*/ 0 w 8"/>
              <a:gd name="T7" fmla="*/ 4 h 11"/>
              <a:gd name="T8" fmla="*/ 4 w 8"/>
              <a:gd name="T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4" y="2"/>
                </a:moveTo>
                <a:cubicBezTo>
                  <a:pt x="6" y="3"/>
                  <a:pt x="8" y="6"/>
                  <a:pt x="8" y="8"/>
                </a:cubicBezTo>
                <a:cubicBezTo>
                  <a:pt x="8" y="10"/>
                  <a:pt x="6" y="11"/>
                  <a:pt x="4" y="10"/>
                </a:cubicBezTo>
                <a:cubicBezTo>
                  <a:pt x="2" y="9"/>
                  <a:pt x="0" y="6"/>
                  <a:pt x="0" y="4"/>
                </a:cubicBezTo>
                <a:cubicBezTo>
                  <a:pt x="0" y="1"/>
                  <a:pt x="2" y="0"/>
                  <a:pt x="4" y="2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9" name="îṣļiḑé"/>
          <p:cNvSpPr/>
          <p:nvPr/>
        </p:nvSpPr>
        <p:spPr bwMode="auto">
          <a:xfrm>
            <a:off x="4440555" y="2939415"/>
            <a:ext cx="408305" cy="263525"/>
          </a:xfrm>
          <a:custGeom>
            <a:avLst/>
            <a:gdLst>
              <a:gd name="T0" fmla="*/ 6 w 144"/>
              <a:gd name="T1" fmla="*/ 1 h 93"/>
              <a:gd name="T2" fmla="*/ 139 w 144"/>
              <a:gd name="T3" fmla="*/ 78 h 93"/>
              <a:gd name="T4" fmla="*/ 144 w 144"/>
              <a:gd name="T5" fmla="*/ 88 h 93"/>
              <a:gd name="T6" fmla="*/ 139 w 144"/>
              <a:gd name="T7" fmla="*/ 91 h 93"/>
              <a:gd name="T8" fmla="*/ 6 w 144"/>
              <a:gd name="T9" fmla="*/ 14 h 93"/>
              <a:gd name="T10" fmla="*/ 0 w 144"/>
              <a:gd name="T11" fmla="*/ 5 h 93"/>
              <a:gd name="T12" fmla="*/ 6 w 144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93">
                <a:moveTo>
                  <a:pt x="6" y="1"/>
                </a:moveTo>
                <a:cubicBezTo>
                  <a:pt x="139" y="78"/>
                  <a:pt x="139" y="78"/>
                  <a:pt x="139" y="78"/>
                </a:cubicBezTo>
                <a:cubicBezTo>
                  <a:pt x="142" y="80"/>
                  <a:pt x="144" y="85"/>
                  <a:pt x="144" y="88"/>
                </a:cubicBezTo>
                <a:cubicBezTo>
                  <a:pt x="144" y="92"/>
                  <a:pt x="142" y="93"/>
                  <a:pt x="139" y="91"/>
                </a:cubicBezTo>
                <a:cubicBezTo>
                  <a:pt x="6" y="14"/>
                  <a:pt x="6" y="14"/>
                  <a:pt x="6" y="14"/>
                </a:cubicBezTo>
                <a:cubicBezTo>
                  <a:pt x="2" y="13"/>
                  <a:pt x="0" y="8"/>
                  <a:pt x="0" y="5"/>
                </a:cubicBezTo>
                <a:cubicBezTo>
                  <a:pt x="0" y="1"/>
                  <a:pt x="2" y="0"/>
                  <a:pt x="6" y="1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0" name="ïş1ïḓe"/>
          <p:cNvSpPr/>
          <p:nvPr/>
        </p:nvSpPr>
        <p:spPr bwMode="auto">
          <a:xfrm>
            <a:off x="4440555" y="3021330"/>
            <a:ext cx="408305" cy="263525"/>
          </a:xfrm>
          <a:custGeom>
            <a:avLst/>
            <a:gdLst>
              <a:gd name="T0" fmla="*/ 6 w 144"/>
              <a:gd name="T1" fmla="*/ 1 h 93"/>
              <a:gd name="T2" fmla="*/ 139 w 144"/>
              <a:gd name="T3" fmla="*/ 78 h 93"/>
              <a:gd name="T4" fmla="*/ 144 w 144"/>
              <a:gd name="T5" fmla="*/ 88 h 93"/>
              <a:gd name="T6" fmla="*/ 139 w 144"/>
              <a:gd name="T7" fmla="*/ 91 h 93"/>
              <a:gd name="T8" fmla="*/ 6 w 144"/>
              <a:gd name="T9" fmla="*/ 14 h 93"/>
              <a:gd name="T10" fmla="*/ 0 w 144"/>
              <a:gd name="T11" fmla="*/ 5 h 93"/>
              <a:gd name="T12" fmla="*/ 6 w 144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93">
                <a:moveTo>
                  <a:pt x="6" y="1"/>
                </a:moveTo>
                <a:cubicBezTo>
                  <a:pt x="139" y="78"/>
                  <a:pt x="139" y="78"/>
                  <a:pt x="139" y="78"/>
                </a:cubicBezTo>
                <a:cubicBezTo>
                  <a:pt x="142" y="80"/>
                  <a:pt x="144" y="84"/>
                  <a:pt x="144" y="88"/>
                </a:cubicBezTo>
                <a:cubicBezTo>
                  <a:pt x="144" y="92"/>
                  <a:pt x="142" y="93"/>
                  <a:pt x="139" y="91"/>
                </a:cubicBezTo>
                <a:cubicBezTo>
                  <a:pt x="6" y="14"/>
                  <a:pt x="6" y="14"/>
                  <a:pt x="6" y="14"/>
                </a:cubicBezTo>
                <a:cubicBezTo>
                  <a:pt x="2" y="13"/>
                  <a:pt x="0" y="8"/>
                  <a:pt x="0" y="5"/>
                </a:cubicBezTo>
                <a:cubicBezTo>
                  <a:pt x="0" y="1"/>
                  <a:pt x="2" y="0"/>
                  <a:pt x="6" y="1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1" name="ïŝ1íḓe"/>
          <p:cNvSpPr/>
          <p:nvPr/>
        </p:nvSpPr>
        <p:spPr bwMode="auto">
          <a:xfrm>
            <a:off x="4440555" y="3101975"/>
            <a:ext cx="408305" cy="266065"/>
          </a:xfrm>
          <a:custGeom>
            <a:avLst/>
            <a:gdLst>
              <a:gd name="T0" fmla="*/ 6 w 144"/>
              <a:gd name="T1" fmla="*/ 2 h 94"/>
              <a:gd name="T2" fmla="*/ 139 w 144"/>
              <a:gd name="T3" fmla="*/ 79 h 94"/>
              <a:gd name="T4" fmla="*/ 144 w 144"/>
              <a:gd name="T5" fmla="*/ 89 h 94"/>
              <a:gd name="T6" fmla="*/ 139 w 144"/>
              <a:gd name="T7" fmla="*/ 92 h 94"/>
              <a:gd name="T8" fmla="*/ 6 w 144"/>
              <a:gd name="T9" fmla="*/ 15 h 94"/>
              <a:gd name="T10" fmla="*/ 0 w 144"/>
              <a:gd name="T11" fmla="*/ 5 h 94"/>
              <a:gd name="T12" fmla="*/ 6 w 144"/>
              <a:gd name="T13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94">
                <a:moveTo>
                  <a:pt x="6" y="2"/>
                </a:moveTo>
                <a:cubicBezTo>
                  <a:pt x="139" y="79"/>
                  <a:pt x="139" y="79"/>
                  <a:pt x="139" y="79"/>
                </a:cubicBezTo>
                <a:cubicBezTo>
                  <a:pt x="142" y="81"/>
                  <a:pt x="144" y="85"/>
                  <a:pt x="144" y="89"/>
                </a:cubicBezTo>
                <a:cubicBezTo>
                  <a:pt x="144" y="93"/>
                  <a:pt x="142" y="94"/>
                  <a:pt x="139" y="92"/>
                </a:cubicBezTo>
                <a:cubicBezTo>
                  <a:pt x="6" y="15"/>
                  <a:pt x="6" y="15"/>
                  <a:pt x="6" y="15"/>
                </a:cubicBezTo>
                <a:cubicBezTo>
                  <a:pt x="2" y="13"/>
                  <a:pt x="0" y="9"/>
                  <a:pt x="0" y="5"/>
                </a:cubicBezTo>
                <a:cubicBezTo>
                  <a:pt x="0" y="2"/>
                  <a:pt x="2" y="0"/>
                  <a:pt x="6" y="2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3" name="íś1iḓê"/>
          <p:cNvSpPr/>
          <p:nvPr/>
        </p:nvSpPr>
        <p:spPr bwMode="auto">
          <a:xfrm>
            <a:off x="4440555" y="3183890"/>
            <a:ext cx="408305" cy="266065"/>
          </a:xfrm>
          <a:custGeom>
            <a:avLst/>
            <a:gdLst>
              <a:gd name="T0" fmla="*/ 6 w 144"/>
              <a:gd name="T1" fmla="*/ 2 h 94"/>
              <a:gd name="T2" fmla="*/ 139 w 144"/>
              <a:gd name="T3" fmla="*/ 79 h 94"/>
              <a:gd name="T4" fmla="*/ 144 w 144"/>
              <a:gd name="T5" fmla="*/ 89 h 94"/>
              <a:gd name="T6" fmla="*/ 139 w 144"/>
              <a:gd name="T7" fmla="*/ 92 h 94"/>
              <a:gd name="T8" fmla="*/ 6 w 144"/>
              <a:gd name="T9" fmla="*/ 15 h 94"/>
              <a:gd name="T10" fmla="*/ 0 w 144"/>
              <a:gd name="T11" fmla="*/ 5 h 94"/>
              <a:gd name="T12" fmla="*/ 6 w 144"/>
              <a:gd name="T13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94">
                <a:moveTo>
                  <a:pt x="6" y="2"/>
                </a:moveTo>
                <a:cubicBezTo>
                  <a:pt x="139" y="79"/>
                  <a:pt x="139" y="79"/>
                  <a:pt x="139" y="79"/>
                </a:cubicBezTo>
                <a:cubicBezTo>
                  <a:pt x="142" y="81"/>
                  <a:pt x="144" y="85"/>
                  <a:pt x="144" y="89"/>
                </a:cubicBezTo>
                <a:cubicBezTo>
                  <a:pt x="144" y="92"/>
                  <a:pt x="142" y="94"/>
                  <a:pt x="139" y="92"/>
                </a:cubicBezTo>
                <a:cubicBezTo>
                  <a:pt x="6" y="15"/>
                  <a:pt x="6" y="15"/>
                  <a:pt x="6" y="15"/>
                </a:cubicBezTo>
                <a:cubicBezTo>
                  <a:pt x="2" y="13"/>
                  <a:pt x="0" y="9"/>
                  <a:pt x="0" y="5"/>
                </a:cubicBezTo>
                <a:cubicBezTo>
                  <a:pt x="0" y="2"/>
                  <a:pt x="2" y="0"/>
                  <a:pt x="6" y="2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5" name="í$ḷiḑê"/>
          <p:cNvSpPr/>
          <p:nvPr/>
        </p:nvSpPr>
        <p:spPr bwMode="auto">
          <a:xfrm>
            <a:off x="4440555" y="3294380"/>
            <a:ext cx="768985" cy="553085"/>
          </a:xfrm>
          <a:custGeom>
            <a:avLst/>
            <a:gdLst>
              <a:gd name="T0" fmla="*/ 8 w 271"/>
              <a:gd name="T1" fmla="*/ 3 h 195"/>
              <a:gd name="T2" fmla="*/ 263 w 271"/>
              <a:gd name="T3" fmla="*/ 150 h 195"/>
              <a:gd name="T4" fmla="*/ 271 w 271"/>
              <a:gd name="T5" fmla="*/ 164 h 195"/>
              <a:gd name="T6" fmla="*/ 271 w 271"/>
              <a:gd name="T7" fmla="*/ 188 h 195"/>
              <a:gd name="T8" fmla="*/ 263 w 271"/>
              <a:gd name="T9" fmla="*/ 192 h 195"/>
              <a:gd name="T10" fmla="*/ 8 w 271"/>
              <a:gd name="T11" fmla="*/ 45 h 195"/>
              <a:gd name="T12" fmla="*/ 0 w 271"/>
              <a:gd name="T13" fmla="*/ 31 h 195"/>
              <a:gd name="T14" fmla="*/ 0 w 271"/>
              <a:gd name="T15" fmla="*/ 7 h 195"/>
              <a:gd name="T16" fmla="*/ 8 w 271"/>
              <a:gd name="T17" fmla="*/ 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1" h="195">
                <a:moveTo>
                  <a:pt x="8" y="3"/>
                </a:moveTo>
                <a:cubicBezTo>
                  <a:pt x="263" y="150"/>
                  <a:pt x="263" y="150"/>
                  <a:pt x="263" y="150"/>
                </a:cubicBezTo>
                <a:cubicBezTo>
                  <a:pt x="267" y="153"/>
                  <a:pt x="271" y="159"/>
                  <a:pt x="271" y="164"/>
                </a:cubicBezTo>
                <a:cubicBezTo>
                  <a:pt x="271" y="188"/>
                  <a:pt x="271" y="188"/>
                  <a:pt x="271" y="188"/>
                </a:cubicBezTo>
                <a:cubicBezTo>
                  <a:pt x="271" y="193"/>
                  <a:pt x="267" y="195"/>
                  <a:pt x="263" y="192"/>
                </a:cubicBezTo>
                <a:cubicBezTo>
                  <a:pt x="8" y="45"/>
                  <a:pt x="8" y="45"/>
                  <a:pt x="8" y="45"/>
                </a:cubicBezTo>
                <a:cubicBezTo>
                  <a:pt x="3" y="42"/>
                  <a:pt x="0" y="36"/>
                  <a:pt x="0" y="31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3" y="0"/>
                  <a:pt x="8" y="3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6" name="ïşļíḋe"/>
          <p:cNvSpPr/>
          <p:nvPr/>
        </p:nvSpPr>
        <p:spPr bwMode="auto">
          <a:xfrm>
            <a:off x="4899660" y="3086735"/>
            <a:ext cx="309880" cy="584200"/>
          </a:xfrm>
          <a:custGeom>
            <a:avLst/>
            <a:gdLst>
              <a:gd name="T0" fmla="*/ 6 w 109"/>
              <a:gd name="T1" fmla="*/ 2 h 206"/>
              <a:gd name="T2" fmla="*/ 103 w 109"/>
              <a:gd name="T3" fmla="*/ 58 h 206"/>
              <a:gd name="T4" fmla="*/ 109 w 109"/>
              <a:gd name="T5" fmla="*/ 68 h 206"/>
              <a:gd name="T6" fmla="*/ 109 w 109"/>
              <a:gd name="T7" fmla="*/ 200 h 206"/>
              <a:gd name="T8" fmla="*/ 103 w 109"/>
              <a:gd name="T9" fmla="*/ 204 h 206"/>
              <a:gd name="T10" fmla="*/ 6 w 109"/>
              <a:gd name="T11" fmla="*/ 148 h 206"/>
              <a:gd name="T12" fmla="*/ 0 w 109"/>
              <a:gd name="T13" fmla="*/ 138 h 206"/>
              <a:gd name="T14" fmla="*/ 0 w 109"/>
              <a:gd name="T15" fmla="*/ 5 h 206"/>
              <a:gd name="T16" fmla="*/ 6 w 109"/>
              <a:gd name="T17" fmla="*/ 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206">
                <a:moveTo>
                  <a:pt x="6" y="2"/>
                </a:moveTo>
                <a:cubicBezTo>
                  <a:pt x="103" y="58"/>
                  <a:pt x="103" y="58"/>
                  <a:pt x="103" y="58"/>
                </a:cubicBezTo>
                <a:cubicBezTo>
                  <a:pt x="106" y="60"/>
                  <a:pt x="108" y="64"/>
                  <a:pt x="109" y="68"/>
                </a:cubicBezTo>
                <a:cubicBezTo>
                  <a:pt x="109" y="200"/>
                  <a:pt x="109" y="200"/>
                  <a:pt x="109" y="200"/>
                </a:cubicBezTo>
                <a:cubicBezTo>
                  <a:pt x="109" y="204"/>
                  <a:pt x="106" y="206"/>
                  <a:pt x="103" y="204"/>
                </a:cubicBezTo>
                <a:cubicBezTo>
                  <a:pt x="6" y="148"/>
                  <a:pt x="6" y="148"/>
                  <a:pt x="6" y="148"/>
                </a:cubicBezTo>
                <a:cubicBezTo>
                  <a:pt x="3" y="146"/>
                  <a:pt x="0" y="141"/>
                  <a:pt x="0" y="138"/>
                </a:cubicBezTo>
                <a:cubicBezTo>
                  <a:pt x="0" y="5"/>
                  <a:pt x="0" y="5"/>
                  <a:pt x="0" y="5"/>
                </a:cubicBezTo>
                <a:cubicBezTo>
                  <a:pt x="0" y="1"/>
                  <a:pt x="3" y="0"/>
                  <a:pt x="6" y="2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7" name="iṣḻiḓé"/>
          <p:cNvSpPr/>
          <p:nvPr/>
        </p:nvSpPr>
        <p:spPr bwMode="auto">
          <a:xfrm>
            <a:off x="4899660" y="3086735"/>
            <a:ext cx="123190" cy="184150"/>
          </a:xfrm>
          <a:custGeom>
            <a:avLst/>
            <a:gdLst>
              <a:gd name="T0" fmla="*/ 19 w 43"/>
              <a:gd name="T1" fmla="*/ 58 h 65"/>
              <a:gd name="T2" fmla="*/ 43 w 43"/>
              <a:gd name="T3" fmla="*/ 43 h 65"/>
              <a:gd name="T4" fmla="*/ 36 w 43"/>
              <a:gd name="T5" fmla="*/ 19 h 65"/>
              <a:gd name="T6" fmla="*/ 6 w 43"/>
              <a:gd name="T7" fmla="*/ 2 h 65"/>
              <a:gd name="T8" fmla="*/ 0 w 43"/>
              <a:gd name="T9" fmla="*/ 5 h 65"/>
              <a:gd name="T10" fmla="*/ 0 w 43"/>
              <a:gd name="T11" fmla="*/ 38 h 65"/>
              <a:gd name="T12" fmla="*/ 19 w 43"/>
              <a:gd name="T13" fmla="*/ 5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65">
                <a:moveTo>
                  <a:pt x="19" y="58"/>
                </a:moveTo>
                <a:cubicBezTo>
                  <a:pt x="32" y="65"/>
                  <a:pt x="43" y="59"/>
                  <a:pt x="43" y="43"/>
                </a:cubicBezTo>
                <a:cubicBezTo>
                  <a:pt x="43" y="35"/>
                  <a:pt x="41" y="27"/>
                  <a:pt x="36" y="19"/>
                </a:cubicBezTo>
                <a:cubicBezTo>
                  <a:pt x="6" y="2"/>
                  <a:pt x="6" y="2"/>
                  <a:pt x="6" y="2"/>
                </a:cubicBezTo>
                <a:cubicBezTo>
                  <a:pt x="3" y="0"/>
                  <a:pt x="0" y="1"/>
                  <a:pt x="0" y="5"/>
                </a:cubicBezTo>
                <a:cubicBezTo>
                  <a:pt x="0" y="38"/>
                  <a:pt x="0" y="38"/>
                  <a:pt x="0" y="38"/>
                </a:cubicBezTo>
                <a:cubicBezTo>
                  <a:pt x="5" y="46"/>
                  <a:pt x="11" y="53"/>
                  <a:pt x="19" y="58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8" name="îšľïdê"/>
          <p:cNvSpPr/>
          <p:nvPr/>
        </p:nvSpPr>
        <p:spPr bwMode="auto">
          <a:xfrm>
            <a:off x="4943475" y="3291840"/>
            <a:ext cx="266065" cy="377190"/>
          </a:xfrm>
          <a:custGeom>
            <a:avLst/>
            <a:gdLst>
              <a:gd name="T0" fmla="*/ 94 w 94"/>
              <a:gd name="T1" fmla="*/ 67 h 133"/>
              <a:gd name="T2" fmla="*/ 94 w 94"/>
              <a:gd name="T3" fmla="*/ 67 h 133"/>
              <a:gd name="T4" fmla="*/ 76 w 94"/>
              <a:gd name="T5" fmla="*/ 5 h 133"/>
              <a:gd name="T6" fmla="*/ 69 w 94"/>
              <a:gd name="T7" fmla="*/ 4 h 133"/>
              <a:gd name="T8" fmla="*/ 42 w 94"/>
              <a:gd name="T9" fmla="*/ 55 h 133"/>
              <a:gd name="T10" fmla="*/ 32 w 94"/>
              <a:gd name="T11" fmla="*/ 26 h 133"/>
              <a:gd name="T12" fmla="*/ 25 w 94"/>
              <a:gd name="T13" fmla="*/ 26 h 133"/>
              <a:gd name="T14" fmla="*/ 0 w 94"/>
              <a:gd name="T15" fmla="*/ 81 h 133"/>
              <a:gd name="T16" fmla="*/ 0 w 94"/>
              <a:gd name="T17" fmla="*/ 81 h 133"/>
              <a:gd name="T18" fmla="*/ 88 w 94"/>
              <a:gd name="T19" fmla="*/ 132 h 133"/>
              <a:gd name="T20" fmla="*/ 94 w 94"/>
              <a:gd name="T21" fmla="*/ 130 h 133"/>
              <a:gd name="T22" fmla="*/ 94 w 94"/>
              <a:gd name="T23" fmla="*/ 67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33">
                <a:moveTo>
                  <a:pt x="94" y="67"/>
                </a:moveTo>
                <a:cubicBezTo>
                  <a:pt x="94" y="67"/>
                  <a:pt x="94" y="67"/>
                  <a:pt x="94" y="67"/>
                </a:cubicBezTo>
                <a:cubicBezTo>
                  <a:pt x="76" y="5"/>
                  <a:pt x="76" y="5"/>
                  <a:pt x="76" y="5"/>
                </a:cubicBezTo>
                <a:cubicBezTo>
                  <a:pt x="74" y="0"/>
                  <a:pt x="71" y="0"/>
                  <a:pt x="69" y="4"/>
                </a:cubicBezTo>
                <a:cubicBezTo>
                  <a:pt x="42" y="55"/>
                  <a:pt x="42" y="55"/>
                  <a:pt x="42" y="55"/>
                </a:cubicBezTo>
                <a:cubicBezTo>
                  <a:pt x="32" y="26"/>
                  <a:pt x="32" y="26"/>
                  <a:pt x="32" y="26"/>
                </a:cubicBezTo>
                <a:cubicBezTo>
                  <a:pt x="30" y="21"/>
                  <a:pt x="27" y="21"/>
                  <a:pt x="25" y="2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88" y="132"/>
                  <a:pt x="88" y="132"/>
                  <a:pt x="88" y="132"/>
                </a:cubicBezTo>
                <a:cubicBezTo>
                  <a:pt x="91" y="133"/>
                  <a:pt x="93" y="132"/>
                  <a:pt x="94" y="130"/>
                </a:cubicBezTo>
                <a:lnTo>
                  <a:pt x="94" y="67"/>
                </a:ln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59" name="îšlîďé"/>
          <p:cNvSpPr/>
          <p:nvPr/>
        </p:nvSpPr>
        <p:spPr bwMode="auto">
          <a:xfrm>
            <a:off x="5073015" y="4172585"/>
            <a:ext cx="357505" cy="352425"/>
          </a:xfrm>
          <a:custGeom>
            <a:avLst/>
            <a:gdLst>
              <a:gd name="T0" fmla="*/ 15 w 126"/>
              <a:gd name="T1" fmla="*/ 124 h 124"/>
              <a:gd name="T2" fmla="*/ 66 w 126"/>
              <a:gd name="T3" fmla="*/ 71 h 124"/>
              <a:gd name="T4" fmla="*/ 104 w 126"/>
              <a:gd name="T5" fmla="*/ 17 h 124"/>
              <a:gd name="T6" fmla="*/ 32 w 126"/>
              <a:gd name="T7" fmla="*/ 35 h 124"/>
              <a:gd name="T8" fmla="*/ 1 w 126"/>
              <a:gd name="T9" fmla="*/ 116 h 124"/>
              <a:gd name="T10" fmla="*/ 15 w 126"/>
              <a:gd name="T1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6" h="124">
                <a:moveTo>
                  <a:pt x="15" y="124"/>
                </a:moveTo>
                <a:cubicBezTo>
                  <a:pt x="21" y="111"/>
                  <a:pt x="37" y="87"/>
                  <a:pt x="66" y="71"/>
                </a:cubicBezTo>
                <a:cubicBezTo>
                  <a:pt x="95" y="54"/>
                  <a:pt x="126" y="35"/>
                  <a:pt x="104" y="17"/>
                </a:cubicBezTo>
                <a:cubicBezTo>
                  <a:pt x="82" y="0"/>
                  <a:pt x="48" y="19"/>
                  <a:pt x="32" y="35"/>
                </a:cubicBezTo>
                <a:cubicBezTo>
                  <a:pt x="7" y="61"/>
                  <a:pt x="0" y="103"/>
                  <a:pt x="1" y="116"/>
                </a:cubicBezTo>
                <a:lnTo>
                  <a:pt x="15" y="124"/>
                </a:lnTo>
                <a:close/>
              </a:path>
            </a:pathLst>
          </a:custGeom>
          <a:solidFill>
            <a:srgbClr val="1BBC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0" name="îṣḻîḓè"/>
          <p:cNvSpPr/>
          <p:nvPr/>
        </p:nvSpPr>
        <p:spPr bwMode="auto">
          <a:xfrm>
            <a:off x="5081270" y="4229735"/>
            <a:ext cx="264795" cy="269240"/>
          </a:xfrm>
          <a:custGeom>
            <a:avLst/>
            <a:gdLst>
              <a:gd name="T0" fmla="*/ 91 w 93"/>
              <a:gd name="T1" fmla="*/ 0 h 95"/>
              <a:gd name="T2" fmla="*/ 70 w 93"/>
              <a:gd name="T3" fmla="*/ 8 h 95"/>
              <a:gd name="T4" fmla="*/ 29 w 93"/>
              <a:gd name="T5" fmla="*/ 40 h 95"/>
              <a:gd name="T6" fmla="*/ 0 w 93"/>
              <a:gd name="T7" fmla="*/ 93 h 95"/>
              <a:gd name="T8" fmla="*/ 2 w 93"/>
              <a:gd name="T9" fmla="*/ 95 h 95"/>
              <a:gd name="T10" fmla="*/ 5 w 93"/>
              <a:gd name="T11" fmla="*/ 93 h 95"/>
              <a:gd name="T12" fmla="*/ 45 w 93"/>
              <a:gd name="T13" fmla="*/ 30 h 95"/>
              <a:gd name="T14" fmla="*/ 72 w 93"/>
              <a:gd name="T15" fmla="*/ 12 h 95"/>
              <a:gd name="T16" fmla="*/ 91 w 93"/>
              <a:gd name="T17" fmla="*/ 5 h 95"/>
              <a:gd name="T18" fmla="*/ 93 w 93"/>
              <a:gd name="T19" fmla="*/ 2 h 95"/>
              <a:gd name="T20" fmla="*/ 91 w 93"/>
              <a:gd name="T2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95">
                <a:moveTo>
                  <a:pt x="91" y="0"/>
                </a:moveTo>
                <a:cubicBezTo>
                  <a:pt x="85" y="1"/>
                  <a:pt x="78" y="3"/>
                  <a:pt x="70" y="8"/>
                </a:cubicBezTo>
                <a:cubicBezTo>
                  <a:pt x="57" y="15"/>
                  <a:pt x="42" y="26"/>
                  <a:pt x="29" y="40"/>
                </a:cubicBezTo>
                <a:cubicBezTo>
                  <a:pt x="16" y="54"/>
                  <a:pt x="5" y="72"/>
                  <a:pt x="0" y="93"/>
                </a:cubicBezTo>
                <a:cubicBezTo>
                  <a:pt x="0" y="94"/>
                  <a:pt x="1" y="95"/>
                  <a:pt x="2" y="95"/>
                </a:cubicBezTo>
                <a:cubicBezTo>
                  <a:pt x="3" y="95"/>
                  <a:pt x="4" y="95"/>
                  <a:pt x="5" y="93"/>
                </a:cubicBezTo>
                <a:cubicBezTo>
                  <a:pt x="10" y="68"/>
                  <a:pt x="27" y="46"/>
                  <a:pt x="45" y="30"/>
                </a:cubicBezTo>
                <a:cubicBezTo>
                  <a:pt x="54" y="22"/>
                  <a:pt x="64" y="16"/>
                  <a:pt x="72" y="12"/>
                </a:cubicBezTo>
                <a:cubicBezTo>
                  <a:pt x="80" y="8"/>
                  <a:pt x="87" y="5"/>
                  <a:pt x="91" y="5"/>
                </a:cubicBezTo>
                <a:cubicBezTo>
                  <a:pt x="92" y="4"/>
                  <a:pt x="93" y="3"/>
                  <a:pt x="93" y="2"/>
                </a:cubicBezTo>
                <a:cubicBezTo>
                  <a:pt x="93" y="1"/>
                  <a:pt x="92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1" name="ïṣľidê"/>
          <p:cNvSpPr/>
          <p:nvPr/>
        </p:nvSpPr>
        <p:spPr bwMode="auto">
          <a:xfrm>
            <a:off x="4752340" y="3977005"/>
            <a:ext cx="394335" cy="535305"/>
          </a:xfrm>
          <a:custGeom>
            <a:avLst/>
            <a:gdLst>
              <a:gd name="T0" fmla="*/ 48 w 139"/>
              <a:gd name="T1" fmla="*/ 153 h 189"/>
              <a:gd name="T2" fmla="*/ 38 w 139"/>
              <a:gd name="T3" fmla="*/ 123 h 189"/>
              <a:gd name="T4" fmla="*/ 23 w 139"/>
              <a:gd name="T5" fmla="*/ 102 h 189"/>
              <a:gd name="T6" fmla="*/ 9 w 139"/>
              <a:gd name="T7" fmla="*/ 70 h 189"/>
              <a:gd name="T8" fmla="*/ 19 w 139"/>
              <a:gd name="T9" fmla="*/ 41 h 189"/>
              <a:gd name="T10" fmla="*/ 15 w 139"/>
              <a:gd name="T11" fmla="*/ 8 h 189"/>
              <a:gd name="T12" fmla="*/ 63 w 139"/>
              <a:gd name="T13" fmla="*/ 29 h 189"/>
              <a:gd name="T14" fmla="*/ 94 w 139"/>
              <a:gd name="T15" fmla="*/ 57 h 189"/>
              <a:gd name="T16" fmla="*/ 116 w 139"/>
              <a:gd name="T17" fmla="*/ 88 h 189"/>
              <a:gd name="T18" fmla="*/ 111 w 139"/>
              <a:gd name="T19" fmla="*/ 123 h 189"/>
              <a:gd name="T20" fmla="*/ 115 w 139"/>
              <a:gd name="T21" fmla="*/ 189 h 189"/>
              <a:gd name="T22" fmla="*/ 48 w 139"/>
              <a:gd name="T23" fmla="*/ 15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9" h="189">
                <a:moveTo>
                  <a:pt x="48" y="153"/>
                </a:moveTo>
                <a:cubicBezTo>
                  <a:pt x="38" y="145"/>
                  <a:pt x="37" y="132"/>
                  <a:pt x="38" y="123"/>
                </a:cubicBezTo>
                <a:cubicBezTo>
                  <a:pt x="38" y="115"/>
                  <a:pt x="38" y="111"/>
                  <a:pt x="23" y="102"/>
                </a:cubicBezTo>
                <a:cubicBezTo>
                  <a:pt x="7" y="92"/>
                  <a:pt x="0" y="82"/>
                  <a:pt x="9" y="70"/>
                </a:cubicBezTo>
                <a:cubicBezTo>
                  <a:pt x="18" y="59"/>
                  <a:pt x="30" y="52"/>
                  <a:pt x="19" y="41"/>
                </a:cubicBezTo>
                <a:cubicBezTo>
                  <a:pt x="9" y="30"/>
                  <a:pt x="0" y="15"/>
                  <a:pt x="15" y="8"/>
                </a:cubicBezTo>
                <a:cubicBezTo>
                  <a:pt x="29" y="0"/>
                  <a:pt x="56" y="19"/>
                  <a:pt x="63" y="29"/>
                </a:cubicBezTo>
                <a:cubicBezTo>
                  <a:pt x="70" y="38"/>
                  <a:pt x="79" y="50"/>
                  <a:pt x="94" y="57"/>
                </a:cubicBezTo>
                <a:cubicBezTo>
                  <a:pt x="109" y="63"/>
                  <a:pt x="121" y="71"/>
                  <a:pt x="116" y="88"/>
                </a:cubicBezTo>
                <a:cubicBezTo>
                  <a:pt x="110" y="106"/>
                  <a:pt x="99" y="112"/>
                  <a:pt x="111" y="123"/>
                </a:cubicBezTo>
                <a:cubicBezTo>
                  <a:pt x="124" y="135"/>
                  <a:pt x="139" y="168"/>
                  <a:pt x="115" y="189"/>
                </a:cubicBezTo>
                <a:lnTo>
                  <a:pt x="48" y="153"/>
                </a:lnTo>
                <a:close/>
              </a:path>
            </a:pathLst>
          </a:custGeom>
          <a:solidFill>
            <a:srgbClr val="27DE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2" name="îṩľïde"/>
          <p:cNvSpPr/>
          <p:nvPr/>
        </p:nvSpPr>
        <p:spPr bwMode="auto">
          <a:xfrm>
            <a:off x="4817745" y="4011295"/>
            <a:ext cx="215900" cy="468630"/>
          </a:xfrm>
          <a:custGeom>
            <a:avLst/>
            <a:gdLst>
              <a:gd name="T0" fmla="*/ 1 w 76"/>
              <a:gd name="T1" fmla="*/ 5 h 165"/>
              <a:gd name="T2" fmla="*/ 18 w 76"/>
              <a:gd name="T3" fmla="*/ 23 h 165"/>
              <a:gd name="T4" fmla="*/ 72 w 76"/>
              <a:gd name="T5" fmla="*/ 163 h 165"/>
              <a:gd name="T6" fmla="*/ 74 w 76"/>
              <a:gd name="T7" fmla="*/ 165 h 165"/>
              <a:gd name="T8" fmla="*/ 76 w 76"/>
              <a:gd name="T9" fmla="*/ 163 h 165"/>
              <a:gd name="T10" fmla="*/ 45 w 76"/>
              <a:gd name="T11" fmla="*/ 57 h 165"/>
              <a:gd name="T12" fmla="*/ 22 w 76"/>
              <a:gd name="T13" fmla="*/ 20 h 165"/>
              <a:gd name="T14" fmla="*/ 3 w 76"/>
              <a:gd name="T15" fmla="*/ 1 h 165"/>
              <a:gd name="T16" fmla="*/ 0 w 76"/>
              <a:gd name="T17" fmla="*/ 2 h 165"/>
              <a:gd name="T18" fmla="*/ 1 w 76"/>
              <a:gd name="T19" fmla="*/ 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" h="165">
                <a:moveTo>
                  <a:pt x="1" y="5"/>
                </a:moveTo>
                <a:cubicBezTo>
                  <a:pt x="5" y="7"/>
                  <a:pt x="11" y="14"/>
                  <a:pt x="18" y="23"/>
                </a:cubicBezTo>
                <a:cubicBezTo>
                  <a:pt x="40" y="51"/>
                  <a:pt x="70" y="105"/>
                  <a:pt x="72" y="163"/>
                </a:cubicBezTo>
                <a:cubicBezTo>
                  <a:pt x="72" y="164"/>
                  <a:pt x="73" y="165"/>
                  <a:pt x="74" y="165"/>
                </a:cubicBezTo>
                <a:cubicBezTo>
                  <a:pt x="75" y="165"/>
                  <a:pt x="76" y="164"/>
                  <a:pt x="76" y="163"/>
                </a:cubicBezTo>
                <a:cubicBezTo>
                  <a:pt x="75" y="123"/>
                  <a:pt x="61" y="86"/>
                  <a:pt x="45" y="57"/>
                </a:cubicBezTo>
                <a:cubicBezTo>
                  <a:pt x="38" y="42"/>
                  <a:pt x="29" y="30"/>
                  <a:pt x="22" y="20"/>
                </a:cubicBezTo>
                <a:cubicBezTo>
                  <a:pt x="15" y="11"/>
                  <a:pt x="8" y="4"/>
                  <a:pt x="3" y="1"/>
                </a:cubicBezTo>
                <a:cubicBezTo>
                  <a:pt x="2" y="0"/>
                  <a:pt x="1" y="1"/>
                  <a:pt x="0" y="2"/>
                </a:cubicBezTo>
                <a:cubicBezTo>
                  <a:pt x="0" y="3"/>
                  <a:pt x="0" y="4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3" name="i$ļîḑê"/>
          <p:cNvSpPr/>
          <p:nvPr/>
        </p:nvSpPr>
        <p:spPr bwMode="auto">
          <a:xfrm>
            <a:off x="4835525" y="4190365"/>
            <a:ext cx="147320" cy="61595"/>
          </a:xfrm>
          <a:custGeom>
            <a:avLst/>
            <a:gdLst>
              <a:gd name="T0" fmla="*/ 2 w 52"/>
              <a:gd name="T1" fmla="*/ 5 h 22"/>
              <a:gd name="T2" fmla="*/ 2 w 52"/>
              <a:gd name="T3" fmla="*/ 5 h 22"/>
              <a:gd name="T4" fmla="*/ 20 w 52"/>
              <a:gd name="T5" fmla="*/ 8 h 22"/>
              <a:gd name="T6" fmla="*/ 48 w 52"/>
              <a:gd name="T7" fmla="*/ 22 h 22"/>
              <a:gd name="T8" fmla="*/ 51 w 52"/>
              <a:gd name="T9" fmla="*/ 21 h 22"/>
              <a:gd name="T10" fmla="*/ 51 w 52"/>
              <a:gd name="T11" fmla="*/ 18 h 22"/>
              <a:gd name="T12" fmla="*/ 19 w 52"/>
              <a:gd name="T13" fmla="*/ 3 h 22"/>
              <a:gd name="T14" fmla="*/ 2 w 52"/>
              <a:gd name="T15" fmla="*/ 1 h 22"/>
              <a:gd name="T16" fmla="*/ 0 w 52"/>
              <a:gd name="T17" fmla="*/ 3 h 22"/>
              <a:gd name="T18" fmla="*/ 2 w 52"/>
              <a:gd name="T19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22"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4" y="5"/>
                  <a:pt x="11" y="6"/>
                  <a:pt x="20" y="8"/>
                </a:cubicBezTo>
                <a:cubicBezTo>
                  <a:pt x="29" y="10"/>
                  <a:pt x="40" y="14"/>
                  <a:pt x="48" y="22"/>
                </a:cubicBezTo>
                <a:cubicBezTo>
                  <a:pt x="49" y="22"/>
                  <a:pt x="50" y="22"/>
                  <a:pt x="51" y="21"/>
                </a:cubicBezTo>
                <a:cubicBezTo>
                  <a:pt x="52" y="20"/>
                  <a:pt x="52" y="19"/>
                  <a:pt x="51" y="18"/>
                </a:cubicBezTo>
                <a:cubicBezTo>
                  <a:pt x="41" y="10"/>
                  <a:pt x="29" y="5"/>
                  <a:pt x="19" y="3"/>
                </a:cubicBezTo>
                <a:cubicBezTo>
                  <a:pt x="9" y="1"/>
                  <a:pt x="2" y="1"/>
                  <a:pt x="2" y="1"/>
                </a:cubicBezTo>
                <a:cubicBezTo>
                  <a:pt x="1" y="0"/>
                  <a:pt x="0" y="1"/>
                  <a:pt x="0" y="3"/>
                </a:cubicBezTo>
                <a:cubicBezTo>
                  <a:pt x="0" y="4"/>
                  <a:pt x="1" y="5"/>
                  <a:pt x="2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4" name="íṡ1îḑé"/>
          <p:cNvSpPr/>
          <p:nvPr/>
        </p:nvSpPr>
        <p:spPr bwMode="auto">
          <a:xfrm>
            <a:off x="748030" y="3518535"/>
            <a:ext cx="332105" cy="308610"/>
          </a:xfrm>
          <a:custGeom>
            <a:avLst/>
            <a:gdLst>
              <a:gd name="T0" fmla="*/ 117 w 117"/>
              <a:gd name="T1" fmla="*/ 109 h 109"/>
              <a:gd name="T2" fmla="*/ 87 w 117"/>
              <a:gd name="T3" fmla="*/ 29 h 109"/>
              <a:gd name="T4" fmla="*/ 17 w 117"/>
              <a:gd name="T5" fmla="*/ 13 h 109"/>
              <a:gd name="T6" fmla="*/ 20 w 117"/>
              <a:gd name="T7" fmla="*/ 47 h 109"/>
              <a:gd name="T8" fmla="*/ 90 w 117"/>
              <a:gd name="T9" fmla="*/ 99 h 109"/>
              <a:gd name="T10" fmla="*/ 117 w 117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109">
                <a:moveTo>
                  <a:pt x="117" y="109"/>
                </a:moveTo>
                <a:cubicBezTo>
                  <a:pt x="117" y="109"/>
                  <a:pt x="115" y="58"/>
                  <a:pt x="87" y="29"/>
                </a:cubicBezTo>
                <a:cubicBezTo>
                  <a:pt x="60" y="0"/>
                  <a:pt x="28" y="7"/>
                  <a:pt x="17" y="13"/>
                </a:cubicBezTo>
                <a:cubicBezTo>
                  <a:pt x="7" y="20"/>
                  <a:pt x="0" y="36"/>
                  <a:pt x="20" y="47"/>
                </a:cubicBezTo>
                <a:cubicBezTo>
                  <a:pt x="40" y="58"/>
                  <a:pt x="82" y="79"/>
                  <a:pt x="90" y="99"/>
                </a:cubicBezTo>
                <a:lnTo>
                  <a:pt x="117" y="109"/>
                </a:lnTo>
                <a:close/>
              </a:path>
            </a:pathLst>
          </a:custGeom>
          <a:solidFill>
            <a:srgbClr val="1BBC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5" name="î$1iḓé"/>
          <p:cNvSpPr/>
          <p:nvPr/>
        </p:nvSpPr>
        <p:spPr bwMode="auto">
          <a:xfrm>
            <a:off x="824865" y="3563620"/>
            <a:ext cx="227965" cy="234950"/>
          </a:xfrm>
          <a:custGeom>
            <a:avLst/>
            <a:gdLst>
              <a:gd name="T0" fmla="*/ 2 w 80"/>
              <a:gd name="T1" fmla="*/ 4 h 83"/>
              <a:gd name="T2" fmla="*/ 42 w 80"/>
              <a:gd name="T3" fmla="*/ 26 h 83"/>
              <a:gd name="T4" fmla="*/ 75 w 80"/>
              <a:gd name="T5" fmla="*/ 81 h 83"/>
              <a:gd name="T6" fmla="*/ 78 w 80"/>
              <a:gd name="T7" fmla="*/ 83 h 83"/>
              <a:gd name="T8" fmla="*/ 79 w 80"/>
              <a:gd name="T9" fmla="*/ 81 h 83"/>
              <a:gd name="T10" fmla="*/ 45 w 80"/>
              <a:gd name="T11" fmla="*/ 23 h 83"/>
              <a:gd name="T12" fmla="*/ 3 w 80"/>
              <a:gd name="T13" fmla="*/ 0 h 83"/>
              <a:gd name="T14" fmla="*/ 0 w 80"/>
              <a:gd name="T15" fmla="*/ 2 h 83"/>
              <a:gd name="T16" fmla="*/ 2 w 80"/>
              <a:gd name="T17" fmla="*/ 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83">
                <a:moveTo>
                  <a:pt x="2" y="4"/>
                </a:moveTo>
                <a:cubicBezTo>
                  <a:pt x="10" y="6"/>
                  <a:pt x="27" y="13"/>
                  <a:pt x="42" y="26"/>
                </a:cubicBezTo>
                <a:cubicBezTo>
                  <a:pt x="57" y="39"/>
                  <a:pt x="71" y="57"/>
                  <a:pt x="75" y="81"/>
                </a:cubicBezTo>
                <a:cubicBezTo>
                  <a:pt x="75" y="83"/>
                  <a:pt x="76" y="83"/>
                  <a:pt x="78" y="83"/>
                </a:cubicBezTo>
                <a:cubicBezTo>
                  <a:pt x="79" y="83"/>
                  <a:pt x="80" y="82"/>
                  <a:pt x="79" y="81"/>
                </a:cubicBezTo>
                <a:cubicBezTo>
                  <a:pt x="75" y="55"/>
                  <a:pt x="60" y="36"/>
                  <a:pt x="45" y="23"/>
                </a:cubicBezTo>
                <a:cubicBezTo>
                  <a:pt x="29" y="9"/>
                  <a:pt x="12" y="2"/>
                  <a:pt x="3" y="0"/>
                </a:cubicBezTo>
                <a:cubicBezTo>
                  <a:pt x="2" y="0"/>
                  <a:pt x="1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6" name="iṩḻîde"/>
          <p:cNvSpPr/>
          <p:nvPr/>
        </p:nvSpPr>
        <p:spPr bwMode="auto">
          <a:xfrm>
            <a:off x="683895" y="3727450"/>
            <a:ext cx="550545" cy="352425"/>
          </a:xfrm>
          <a:custGeom>
            <a:avLst/>
            <a:gdLst>
              <a:gd name="T0" fmla="*/ 127 w 194"/>
              <a:gd name="T1" fmla="*/ 23 h 124"/>
              <a:gd name="T2" fmla="*/ 91 w 194"/>
              <a:gd name="T3" fmla="*/ 7 h 124"/>
              <a:gd name="T4" fmla="*/ 47 w 194"/>
              <a:gd name="T5" fmla="*/ 6 h 124"/>
              <a:gd name="T6" fmla="*/ 2 w 194"/>
              <a:gd name="T7" fmla="*/ 22 h 124"/>
              <a:gd name="T8" fmla="*/ 38 w 194"/>
              <a:gd name="T9" fmla="*/ 43 h 124"/>
              <a:gd name="T10" fmla="*/ 62 w 194"/>
              <a:gd name="T11" fmla="*/ 72 h 124"/>
              <a:gd name="T12" fmla="*/ 81 w 194"/>
              <a:gd name="T13" fmla="*/ 98 h 124"/>
              <a:gd name="T14" fmla="*/ 124 w 194"/>
              <a:gd name="T15" fmla="*/ 106 h 124"/>
              <a:gd name="T16" fmla="*/ 158 w 194"/>
              <a:gd name="T17" fmla="*/ 115 h 124"/>
              <a:gd name="T18" fmla="*/ 127 w 194"/>
              <a:gd name="T19" fmla="*/ 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124">
                <a:moveTo>
                  <a:pt x="127" y="23"/>
                </a:moveTo>
                <a:cubicBezTo>
                  <a:pt x="125" y="10"/>
                  <a:pt x="112" y="2"/>
                  <a:pt x="91" y="7"/>
                </a:cubicBezTo>
                <a:cubicBezTo>
                  <a:pt x="70" y="12"/>
                  <a:pt x="73" y="11"/>
                  <a:pt x="47" y="6"/>
                </a:cubicBezTo>
                <a:cubicBezTo>
                  <a:pt x="21" y="0"/>
                  <a:pt x="3" y="12"/>
                  <a:pt x="2" y="22"/>
                </a:cubicBezTo>
                <a:cubicBezTo>
                  <a:pt x="0" y="33"/>
                  <a:pt x="22" y="37"/>
                  <a:pt x="38" y="43"/>
                </a:cubicBezTo>
                <a:cubicBezTo>
                  <a:pt x="54" y="49"/>
                  <a:pt x="65" y="58"/>
                  <a:pt x="62" y="72"/>
                </a:cubicBezTo>
                <a:cubicBezTo>
                  <a:pt x="60" y="84"/>
                  <a:pt x="62" y="95"/>
                  <a:pt x="81" y="98"/>
                </a:cubicBezTo>
                <a:cubicBezTo>
                  <a:pt x="98" y="101"/>
                  <a:pt x="116" y="91"/>
                  <a:pt x="124" y="106"/>
                </a:cubicBezTo>
                <a:cubicBezTo>
                  <a:pt x="128" y="115"/>
                  <a:pt x="144" y="124"/>
                  <a:pt x="158" y="115"/>
                </a:cubicBezTo>
                <a:cubicBezTo>
                  <a:pt x="194" y="74"/>
                  <a:pt x="127" y="23"/>
                  <a:pt x="127" y="23"/>
                </a:cubicBezTo>
                <a:close/>
              </a:path>
            </a:pathLst>
          </a:custGeom>
          <a:solidFill>
            <a:srgbClr val="27DE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7" name="iṡḷîḋé"/>
          <p:cNvSpPr/>
          <p:nvPr/>
        </p:nvSpPr>
        <p:spPr bwMode="auto">
          <a:xfrm>
            <a:off x="734695" y="3764280"/>
            <a:ext cx="386715" cy="218440"/>
          </a:xfrm>
          <a:custGeom>
            <a:avLst/>
            <a:gdLst>
              <a:gd name="T0" fmla="*/ 3 w 136"/>
              <a:gd name="T1" fmla="*/ 5 h 77"/>
              <a:gd name="T2" fmla="*/ 31 w 136"/>
              <a:gd name="T3" fmla="*/ 10 h 77"/>
              <a:gd name="T4" fmla="*/ 88 w 136"/>
              <a:gd name="T5" fmla="*/ 35 h 77"/>
              <a:gd name="T6" fmla="*/ 132 w 136"/>
              <a:gd name="T7" fmla="*/ 76 h 77"/>
              <a:gd name="T8" fmla="*/ 135 w 136"/>
              <a:gd name="T9" fmla="*/ 77 h 77"/>
              <a:gd name="T10" fmla="*/ 136 w 136"/>
              <a:gd name="T11" fmla="*/ 74 h 77"/>
              <a:gd name="T12" fmla="*/ 71 w 136"/>
              <a:gd name="T13" fmla="*/ 21 h 77"/>
              <a:gd name="T14" fmla="*/ 32 w 136"/>
              <a:gd name="T15" fmla="*/ 6 h 77"/>
              <a:gd name="T16" fmla="*/ 3 w 136"/>
              <a:gd name="T17" fmla="*/ 0 h 77"/>
              <a:gd name="T18" fmla="*/ 0 w 136"/>
              <a:gd name="T19" fmla="*/ 2 h 77"/>
              <a:gd name="T20" fmla="*/ 3 w 136"/>
              <a:gd name="T21" fmla="*/ 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6" h="77">
                <a:moveTo>
                  <a:pt x="3" y="5"/>
                </a:moveTo>
                <a:cubicBezTo>
                  <a:pt x="9" y="5"/>
                  <a:pt x="19" y="7"/>
                  <a:pt x="31" y="10"/>
                </a:cubicBezTo>
                <a:cubicBezTo>
                  <a:pt x="48" y="15"/>
                  <a:pt x="70" y="24"/>
                  <a:pt x="88" y="35"/>
                </a:cubicBezTo>
                <a:cubicBezTo>
                  <a:pt x="107" y="46"/>
                  <a:pt x="124" y="60"/>
                  <a:pt x="132" y="76"/>
                </a:cubicBezTo>
                <a:cubicBezTo>
                  <a:pt x="132" y="77"/>
                  <a:pt x="134" y="77"/>
                  <a:pt x="135" y="77"/>
                </a:cubicBezTo>
                <a:cubicBezTo>
                  <a:pt x="136" y="76"/>
                  <a:pt x="136" y="75"/>
                  <a:pt x="136" y="74"/>
                </a:cubicBezTo>
                <a:cubicBezTo>
                  <a:pt x="124" y="51"/>
                  <a:pt x="98" y="33"/>
                  <a:pt x="71" y="21"/>
                </a:cubicBezTo>
                <a:cubicBezTo>
                  <a:pt x="57" y="14"/>
                  <a:pt x="44" y="9"/>
                  <a:pt x="32" y="6"/>
                </a:cubicBezTo>
                <a:cubicBezTo>
                  <a:pt x="20" y="2"/>
                  <a:pt x="10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8" name="íṣḷiḍé"/>
          <p:cNvSpPr/>
          <p:nvPr/>
        </p:nvSpPr>
        <p:spPr bwMode="auto">
          <a:xfrm>
            <a:off x="908050" y="3874770"/>
            <a:ext cx="121285" cy="65405"/>
          </a:xfrm>
          <a:custGeom>
            <a:avLst/>
            <a:gdLst>
              <a:gd name="T0" fmla="*/ 4 w 43"/>
              <a:gd name="T1" fmla="*/ 22 h 23"/>
              <a:gd name="T2" fmla="*/ 4 w 43"/>
              <a:gd name="T3" fmla="*/ 22 h 23"/>
              <a:gd name="T4" fmla="*/ 41 w 43"/>
              <a:gd name="T5" fmla="*/ 4 h 23"/>
              <a:gd name="T6" fmla="*/ 43 w 43"/>
              <a:gd name="T7" fmla="*/ 2 h 23"/>
              <a:gd name="T8" fmla="*/ 41 w 43"/>
              <a:gd name="T9" fmla="*/ 0 h 23"/>
              <a:gd name="T10" fmla="*/ 1 w 43"/>
              <a:gd name="T11" fmla="*/ 19 h 23"/>
              <a:gd name="T12" fmla="*/ 1 w 43"/>
              <a:gd name="T13" fmla="*/ 22 h 23"/>
              <a:gd name="T14" fmla="*/ 4 w 43"/>
              <a:gd name="T1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23">
                <a:moveTo>
                  <a:pt x="4" y="22"/>
                </a:moveTo>
                <a:cubicBezTo>
                  <a:pt x="4" y="22"/>
                  <a:pt x="4" y="22"/>
                  <a:pt x="4" y="22"/>
                </a:cubicBezTo>
                <a:cubicBezTo>
                  <a:pt x="6" y="21"/>
                  <a:pt x="19" y="8"/>
                  <a:pt x="41" y="4"/>
                </a:cubicBezTo>
                <a:cubicBezTo>
                  <a:pt x="42" y="4"/>
                  <a:pt x="43" y="3"/>
                  <a:pt x="43" y="2"/>
                </a:cubicBezTo>
                <a:cubicBezTo>
                  <a:pt x="43" y="1"/>
                  <a:pt x="42" y="0"/>
                  <a:pt x="41" y="0"/>
                </a:cubicBezTo>
                <a:cubicBezTo>
                  <a:pt x="16" y="4"/>
                  <a:pt x="1" y="19"/>
                  <a:pt x="1" y="19"/>
                </a:cubicBezTo>
                <a:cubicBezTo>
                  <a:pt x="0" y="20"/>
                  <a:pt x="0" y="22"/>
                  <a:pt x="1" y="22"/>
                </a:cubicBezTo>
                <a:cubicBezTo>
                  <a:pt x="2" y="23"/>
                  <a:pt x="3" y="23"/>
                  <a:pt x="4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69" name="ï$1iḋè"/>
          <p:cNvSpPr/>
          <p:nvPr/>
        </p:nvSpPr>
        <p:spPr bwMode="auto">
          <a:xfrm>
            <a:off x="2360930" y="3423920"/>
            <a:ext cx="316865" cy="428625"/>
          </a:xfrm>
          <a:custGeom>
            <a:avLst/>
            <a:gdLst>
              <a:gd name="T0" fmla="*/ 105 w 112"/>
              <a:gd name="T1" fmla="*/ 151 h 151"/>
              <a:gd name="T2" fmla="*/ 90 w 112"/>
              <a:gd name="T3" fmla="*/ 40 h 151"/>
              <a:gd name="T4" fmla="*/ 19 w 112"/>
              <a:gd name="T5" fmla="*/ 5 h 151"/>
              <a:gd name="T6" fmla="*/ 25 w 112"/>
              <a:gd name="T7" fmla="*/ 43 h 151"/>
              <a:gd name="T8" fmla="*/ 85 w 112"/>
              <a:gd name="T9" fmla="*/ 134 h 151"/>
              <a:gd name="T10" fmla="*/ 105 w 112"/>
              <a:gd name="T11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51">
                <a:moveTo>
                  <a:pt x="105" y="151"/>
                </a:moveTo>
                <a:cubicBezTo>
                  <a:pt x="105" y="151"/>
                  <a:pt x="112" y="73"/>
                  <a:pt x="90" y="40"/>
                </a:cubicBezTo>
                <a:cubicBezTo>
                  <a:pt x="64" y="3"/>
                  <a:pt x="38" y="0"/>
                  <a:pt x="19" y="5"/>
                </a:cubicBezTo>
                <a:cubicBezTo>
                  <a:pt x="0" y="9"/>
                  <a:pt x="3" y="29"/>
                  <a:pt x="25" y="43"/>
                </a:cubicBezTo>
                <a:cubicBezTo>
                  <a:pt x="56" y="62"/>
                  <a:pt x="83" y="104"/>
                  <a:pt x="85" y="134"/>
                </a:cubicBezTo>
                <a:lnTo>
                  <a:pt x="105" y="151"/>
                </a:lnTo>
                <a:close/>
              </a:path>
            </a:pathLst>
          </a:custGeom>
          <a:solidFill>
            <a:srgbClr val="1BBC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0" name="í$1ïḑê"/>
          <p:cNvSpPr/>
          <p:nvPr/>
        </p:nvSpPr>
        <p:spPr bwMode="auto">
          <a:xfrm>
            <a:off x="2440305" y="3455670"/>
            <a:ext cx="207645" cy="345440"/>
          </a:xfrm>
          <a:custGeom>
            <a:avLst/>
            <a:gdLst>
              <a:gd name="T0" fmla="*/ 1 w 73"/>
              <a:gd name="T1" fmla="*/ 4 h 122"/>
              <a:gd name="T2" fmla="*/ 41 w 73"/>
              <a:gd name="T3" fmla="*/ 33 h 122"/>
              <a:gd name="T4" fmla="*/ 69 w 73"/>
              <a:gd name="T5" fmla="*/ 113 h 122"/>
              <a:gd name="T6" fmla="*/ 68 w 73"/>
              <a:gd name="T7" fmla="*/ 120 h 122"/>
              <a:gd name="T8" fmla="*/ 71 w 73"/>
              <a:gd name="T9" fmla="*/ 122 h 122"/>
              <a:gd name="T10" fmla="*/ 73 w 73"/>
              <a:gd name="T11" fmla="*/ 120 h 122"/>
              <a:gd name="T12" fmla="*/ 73 w 73"/>
              <a:gd name="T13" fmla="*/ 113 h 122"/>
              <a:gd name="T14" fmla="*/ 45 w 73"/>
              <a:gd name="T15" fmla="*/ 30 h 122"/>
              <a:gd name="T16" fmla="*/ 3 w 73"/>
              <a:gd name="T17" fmla="*/ 0 h 122"/>
              <a:gd name="T18" fmla="*/ 0 w 73"/>
              <a:gd name="T19" fmla="*/ 1 h 122"/>
              <a:gd name="T20" fmla="*/ 1 w 73"/>
              <a:gd name="T21" fmla="*/ 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22">
                <a:moveTo>
                  <a:pt x="1" y="4"/>
                </a:moveTo>
                <a:cubicBezTo>
                  <a:pt x="10" y="7"/>
                  <a:pt x="27" y="16"/>
                  <a:pt x="41" y="33"/>
                </a:cubicBezTo>
                <a:cubicBezTo>
                  <a:pt x="56" y="50"/>
                  <a:pt x="69" y="76"/>
                  <a:pt x="69" y="113"/>
                </a:cubicBezTo>
                <a:cubicBezTo>
                  <a:pt x="69" y="115"/>
                  <a:pt x="69" y="117"/>
                  <a:pt x="68" y="120"/>
                </a:cubicBezTo>
                <a:cubicBezTo>
                  <a:pt x="68" y="121"/>
                  <a:pt x="69" y="122"/>
                  <a:pt x="71" y="122"/>
                </a:cubicBezTo>
                <a:cubicBezTo>
                  <a:pt x="72" y="122"/>
                  <a:pt x="73" y="121"/>
                  <a:pt x="73" y="120"/>
                </a:cubicBezTo>
                <a:cubicBezTo>
                  <a:pt x="73" y="117"/>
                  <a:pt x="73" y="115"/>
                  <a:pt x="73" y="113"/>
                </a:cubicBezTo>
                <a:cubicBezTo>
                  <a:pt x="73" y="75"/>
                  <a:pt x="60" y="48"/>
                  <a:pt x="45" y="30"/>
                </a:cubicBezTo>
                <a:cubicBezTo>
                  <a:pt x="29" y="12"/>
                  <a:pt x="12" y="3"/>
                  <a:pt x="3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4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1" name="ïṣḷïḓé"/>
          <p:cNvSpPr/>
          <p:nvPr/>
        </p:nvSpPr>
        <p:spPr bwMode="auto">
          <a:xfrm>
            <a:off x="2513965" y="3237230"/>
            <a:ext cx="510540" cy="669290"/>
          </a:xfrm>
          <a:custGeom>
            <a:avLst/>
            <a:gdLst>
              <a:gd name="T0" fmla="*/ 95 w 180"/>
              <a:gd name="T1" fmla="*/ 236 h 236"/>
              <a:gd name="T2" fmla="*/ 128 w 180"/>
              <a:gd name="T3" fmla="*/ 211 h 236"/>
              <a:gd name="T4" fmla="*/ 123 w 180"/>
              <a:gd name="T5" fmla="*/ 171 h 236"/>
              <a:gd name="T6" fmla="*/ 155 w 180"/>
              <a:gd name="T7" fmla="*/ 148 h 236"/>
              <a:gd name="T8" fmla="*/ 165 w 180"/>
              <a:gd name="T9" fmla="*/ 106 h 236"/>
              <a:gd name="T10" fmla="*/ 150 w 180"/>
              <a:gd name="T11" fmla="*/ 62 h 236"/>
              <a:gd name="T12" fmla="*/ 144 w 180"/>
              <a:gd name="T13" fmla="*/ 10 h 236"/>
              <a:gd name="T14" fmla="*/ 95 w 180"/>
              <a:gd name="T15" fmla="*/ 43 h 236"/>
              <a:gd name="T16" fmla="*/ 64 w 180"/>
              <a:gd name="T17" fmla="*/ 54 h 236"/>
              <a:gd name="T18" fmla="*/ 37 w 180"/>
              <a:gd name="T19" fmla="*/ 81 h 236"/>
              <a:gd name="T20" fmla="*/ 43 w 180"/>
              <a:gd name="T21" fmla="*/ 126 h 236"/>
              <a:gd name="T22" fmla="*/ 17 w 180"/>
              <a:gd name="T23" fmla="*/ 142 h 236"/>
              <a:gd name="T24" fmla="*/ 28 w 180"/>
              <a:gd name="T25" fmla="*/ 201 h 236"/>
              <a:gd name="T26" fmla="*/ 95 w 180"/>
              <a:gd name="T2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0" h="236">
                <a:moveTo>
                  <a:pt x="95" y="236"/>
                </a:moveTo>
                <a:cubicBezTo>
                  <a:pt x="109" y="236"/>
                  <a:pt x="126" y="224"/>
                  <a:pt x="128" y="211"/>
                </a:cubicBezTo>
                <a:cubicBezTo>
                  <a:pt x="131" y="198"/>
                  <a:pt x="119" y="181"/>
                  <a:pt x="123" y="171"/>
                </a:cubicBezTo>
                <a:cubicBezTo>
                  <a:pt x="126" y="160"/>
                  <a:pt x="141" y="154"/>
                  <a:pt x="155" y="148"/>
                </a:cubicBezTo>
                <a:cubicBezTo>
                  <a:pt x="173" y="140"/>
                  <a:pt x="180" y="119"/>
                  <a:pt x="165" y="106"/>
                </a:cubicBezTo>
                <a:cubicBezTo>
                  <a:pt x="151" y="94"/>
                  <a:pt x="142" y="84"/>
                  <a:pt x="150" y="62"/>
                </a:cubicBezTo>
                <a:cubicBezTo>
                  <a:pt x="157" y="41"/>
                  <a:pt x="164" y="20"/>
                  <a:pt x="144" y="10"/>
                </a:cubicBezTo>
                <a:cubicBezTo>
                  <a:pt x="124" y="0"/>
                  <a:pt x="103" y="27"/>
                  <a:pt x="95" y="43"/>
                </a:cubicBezTo>
                <a:cubicBezTo>
                  <a:pt x="86" y="58"/>
                  <a:pt x="78" y="60"/>
                  <a:pt x="64" y="54"/>
                </a:cubicBezTo>
                <a:cubicBezTo>
                  <a:pt x="50" y="47"/>
                  <a:pt x="33" y="61"/>
                  <a:pt x="37" y="81"/>
                </a:cubicBezTo>
                <a:cubicBezTo>
                  <a:pt x="41" y="101"/>
                  <a:pt x="51" y="116"/>
                  <a:pt x="43" y="126"/>
                </a:cubicBezTo>
                <a:cubicBezTo>
                  <a:pt x="35" y="136"/>
                  <a:pt x="27" y="132"/>
                  <a:pt x="17" y="142"/>
                </a:cubicBezTo>
                <a:cubicBezTo>
                  <a:pt x="0" y="160"/>
                  <a:pt x="13" y="185"/>
                  <a:pt x="28" y="201"/>
                </a:cubicBezTo>
                <a:cubicBezTo>
                  <a:pt x="43" y="217"/>
                  <a:pt x="95" y="236"/>
                  <a:pt x="95" y="236"/>
                </a:cubicBezTo>
                <a:close/>
              </a:path>
            </a:pathLst>
          </a:custGeom>
          <a:solidFill>
            <a:srgbClr val="27DE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2" name="íṣ1îḍe"/>
          <p:cNvSpPr/>
          <p:nvPr/>
        </p:nvSpPr>
        <p:spPr bwMode="auto">
          <a:xfrm>
            <a:off x="2684780" y="3288665"/>
            <a:ext cx="224155" cy="569595"/>
          </a:xfrm>
          <a:custGeom>
            <a:avLst/>
            <a:gdLst>
              <a:gd name="T0" fmla="*/ 75 w 79"/>
              <a:gd name="T1" fmla="*/ 1 h 201"/>
              <a:gd name="T2" fmla="*/ 55 w 79"/>
              <a:gd name="T3" fmla="*/ 28 h 201"/>
              <a:gd name="T4" fmla="*/ 0 w 79"/>
              <a:gd name="T5" fmla="*/ 198 h 201"/>
              <a:gd name="T6" fmla="*/ 2 w 79"/>
              <a:gd name="T7" fmla="*/ 201 h 201"/>
              <a:gd name="T8" fmla="*/ 4 w 79"/>
              <a:gd name="T9" fmla="*/ 198 h 201"/>
              <a:gd name="T10" fmla="*/ 35 w 79"/>
              <a:gd name="T11" fmla="*/ 77 h 201"/>
              <a:gd name="T12" fmla="*/ 59 w 79"/>
              <a:gd name="T13" fmla="*/ 30 h 201"/>
              <a:gd name="T14" fmla="*/ 78 w 79"/>
              <a:gd name="T15" fmla="*/ 5 h 201"/>
              <a:gd name="T16" fmla="*/ 78 w 79"/>
              <a:gd name="T17" fmla="*/ 1 h 201"/>
              <a:gd name="T18" fmla="*/ 75 w 79"/>
              <a:gd name="T19" fmla="*/ 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201">
                <a:moveTo>
                  <a:pt x="75" y="1"/>
                </a:moveTo>
                <a:cubicBezTo>
                  <a:pt x="70" y="6"/>
                  <a:pt x="63" y="15"/>
                  <a:pt x="55" y="28"/>
                </a:cubicBezTo>
                <a:cubicBezTo>
                  <a:pt x="32" y="66"/>
                  <a:pt x="3" y="135"/>
                  <a:pt x="0" y="198"/>
                </a:cubicBezTo>
                <a:cubicBezTo>
                  <a:pt x="0" y="199"/>
                  <a:pt x="0" y="200"/>
                  <a:pt x="2" y="201"/>
                </a:cubicBezTo>
                <a:cubicBezTo>
                  <a:pt x="3" y="201"/>
                  <a:pt x="4" y="200"/>
                  <a:pt x="4" y="198"/>
                </a:cubicBezTo>
                <a:cubicBezTo>
                  <a:pt x="7" y="157"/>
                  <a:pt x="20" y="113"/>
                  <a:pt x="35" y="77"/>
                </a:cubicBezTo>
                <a:cubicBezTo>
                  <a:pt x="43" y="59"/>
                  <a:pt x="51" y="43"/>
                  <a:pt x="59" y="30"/>
                </a:cubicBezTo>
                <a:cubicBezTo>
                  <a:pt x="66" y="18"/>
                  <a:pt x="73" y="9"/>
                  <a:pt x="78" y="5"/>
                </a:cubicBezTo>
                <a:cubicBezTo>
                  <a:pt x="79" y="4"/>
                  <a:pt x="79" y="2"/>
                  <a:pt x="78" y="1"/>
                </a:cubicBezTo>
                <a:cubicBezTo>
                  <a:pt x="77" y="1"/>
                  <a:pt x="76" y="0"/>
                  <a:pt x="7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3" name="iš1íḋê"/>
          <p:cNvSpPr/>
          <p:nvPr/>
        </p:nvSpPr>
        <p:spPr bwMode="auto">
          <a:xfrm>
            <a:off x="2675255" y="3429635"/>
            <a:ext cx="71120" cy="187325"/>
          </a:xfrm>
          <a:custGeom>
            <a:avLst/>
            <a:gdLst>
              <a:gd name="T0" fmla="*/ 0 w 25"/>
              <a:gd name="T1" fmla="*/ 3 h 66"/>
              <a:gd name="T2" fmla="*/ 5 w 25"/>
              <a:gd name="T3" fmla="*/ 25 h 66"/>
              <a:gd name="T4" fmla="*/ 20 w 25"/>
              <a:gd name="T5" fmla="*/ 65 h 66"/>
              <a:gd name="T6" fmla="*/ 23 w 25"/>
              <a:gd name="T7" fmla="*/ 65 h 66"/>
              <a:gd name="T8" fmla="*/ 24 w 25"/>
              <a:gd name="T9" fmla="*/ 62 h 66"/>
              <a:gd name="T10" fmla="*/ 9 w 25"/>
              <a:gd name="T11" fmla="*/ 24 h 66"/>
              <a:gd name="T12" fmla="*/ 6 w 25"/>
              <a:gd name="T13" fmla="*/ 8 h 66"/>
              <a:gd name="T14" fmla="*/ 5 w 25"/>
              <a:gd name="T15" fmla="*/ 4 h 66"/>
              <a:gd name="T16" fmla="*/ 5 w 25"/>
              <a:gd name="T17" fmla="*/ 2 h 66"/>
              <a:gd name="T18" fmla="*/ 2 w 25"/>
              <a:gd name="T19" fmla="*/ 0 h 66"/>
              <a:gd name="T20" fmla="*/ 0 w 25"/>
              <a:gd name="T21" fmla="*/ 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66">
                <a:moveTo>
                  <a:pt x="0" y="3"/>
                </a:moveTo>
                <a:cubicBezTo>
                  <a:pt x="0" y="3"/>
                  <a:pt x="2" y="12"/>
                  <a:pt x="5" y="25"/>
                </a:cubicBezTo>
                <a:cubicBezTo>
                  <a:pt x="8" y="37"/>
                  <a:pt x="13" y="52"/>
                  <a:pt x="20" y="65"/>
                </a:cubicBezTo>
                <a:cubicBezTo>
                  <a:pt x="21" y="66"/>
                  <a:pt x="22" y="66"/>
                  <a:pt x="23" y="65"/>
                </a:cubicBezTo>
                <a:cubicBezTo>
                  <a:pt x="24" y="65"/>
                  <a:pt x="25" y="63"/>
                  <a:pt x="24" y="62"/>
                </a:cubicBezTo>
                <a:cubicBezTo>
                  <a:pt x="17" y="51"/>
                  <a:pt x="12" y="36"/>
                  <a:pt x="9" y="24"/>
                </a:cubicBezTo>
                <a:cubicBezTo>
                  <a:pt x="8" y="18"/>
                  <a:pt x="7" y="12"/>
                  <a:pt x="6" y="8"/>
                </a:cubicBezTo>
                <a:cubicBezTo>
                  <a:pt x="6" y="6"/>
                  <a:pt x="5" y="5"/>
                  <a:pt x="5" y="4"/>
                </a:cubicBezTo>
                <a:cubicBezTo>
                  <a:pt x="5" y="3"/>
                  <a:pt x="5" y="2"/>
                  <a:pt x="5" y="2"/>
                </a:cubicBezTo>
                <a:cubicBezTo>
                  <a:pt x="5" y="1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4" name="ïṣḷídè"/>
          <p:cNvSpPr/>
          <p:nvPr/>
        </p:nvSpPr>
        <p:spPr bwMode="auto">
          <a:xfrm>
            <a:off x="2748915" y="3555365"/>
            <a:ext cx="196850" cy="21590"/>
          </a:xfrm>
          <a:custGeom>
            <a:avLst/>
            <a:gdLst>
              <a:gd name="T0" fmla="*/ 66 w 69"/>
              <a:gd name="T1" fmla="*/ 1 h 8"/>
              <a:gd name="T2" fmla="*/ 65 w 69"/>
              <a:gd name="T3" fmla="*/ 1 h 8"/>
              <a:gd name="T4" fmla="*/ 39 w 69"/>
              <a:gd name="T5" fmla="*/ 3 h 8"/>
              <a:gd name="T6" fmla="*/ 3 w 69"/>
              <a:gd name="T7" fmla="*/ 0 h 8"/>
              <a:gd name="T8" fmla="*/ 0 w 69"/>
              <a:gd name="T9" fmla="*/ 2 h 8"/>
              <a:gd name="T10" fmla="*/ 2 w 69"/>
              <a:gd name="T11" fmla="*/ 4 h 8"/>
              <a:gd name="T12" fmla="*/ 39 w 69"/>
              <a:gd name="T13" fmla="*/ 8 h 8"/>
              <a:gd name="T14" fmla="*/ 67 w 69"/>
              <a:gd name="T15" fmla="*/ 6 h 8"/>
              <a:gd name="T16" fmla="*/ 68 w 69"/>
              <a:gd name="T17" fmla="*/ 3 h 8"/>
              <a:gd name="T18" fmla="*/ 66 w 69"/>
              <a:gd name="T19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9" h="8">
                <a:moveTo>
                  <a:pt x="66" y="1"/>
                </a:moveTo>
                <a:cubicBezTo>
                  <a:pt x="65" y="1"/>
                  <a:pt x="65" y="1"/>
                  <a:pt x="65" y="1"/>
                </a:cubicBezTo>
                <a:cubicBezTo>
                  <a:pt x="63" y="2"/>
                  <a:pt x="53" y="3"/>
                  <a:pt x="39" y="3"/>
                </a:cubicBezTo>
                <a:cubicBezTo>
                  <a:pt x="28" y="3"/>
                  <a:pt x="16" y="3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6" y="7"/>
                  <a:pt x="28" y="8"/>
                  <a:pt x="39" y="8"/>
                </a:cubicBezTo>
                <a:cubicBezTo>
                  <a:pt x="56" y="8"/>
                  <a:pt x="67" y="6"/>
                  <a:pt x="67" y="6"/>
                </a:cubicBezTo>
                <a:cubicBezTo>
                  <a:pt x="68" y="6"/>
                  <a:pt x="69" y="4"/>
                  <a:pt x="68" y="3"/>
                </a:cubicBezTo>
                <a:cubicBezTo>
                  <a:pt x="68" y="2"/>
                  <a:pt x="67" y="1"/>
                  <a:pt x="6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5" name="í$líḋê"/>
          <p:cNvSpPr/>
          <p:nvPr/>
        </p:nvSpPr>
        <p:spPr bwMode="auto">
          <a:xfrm>
            <a:off x="2130425" y="4450715"/>
            <a:ext cx="1129030" cy="693420"/>
          </a:xfrm>
          <a:custGeom>
            <a:avLst/>
            <a:gdLst>
              <a:gd name="T0" fmla="*/ 135 w 398"/>
              <a:gd name="T1" fmla="*/ 3 h 245"/>
              <a:gd name="T2" fmla="*/ 10 w 398"/>
              <a:gd name="T3" fmla="*/ 75 h 245"/>
              <a:gd name="T4" fmla="*/ 0 w 398"/>
              <a:gd name="T5" fmla="*/ 91 h 245"/>
              <a:gd name="T6" fmla="*/ 10 w 398"/>
              <a:gd name="T7" fmla="*/ 107 h 245"/>
              <a:gd name="T8" fmla="*/ 244 w 398"/>
              <a:gd name="T9" fmla="*/ 242 h 245"/>
              <a:gd name="T10" fmla="*/ 263 w 398"/>
              <a:gd name="T11" fmla="*/ 242 h 245"/>
              <a:gd name="T12" fmla="*/ 388 w 398"/>
              <a:gd name="T13" fmla="*/ 170 h 245"/>
              <a:gd name="T14" fmla="*/ 398 w 398"/>
              <a:gd name="T15" fmla="*/ 154 h 245"/>
              <a:gd name="T16" fmla="*/ 388 w 398"/>
              <a:gd name="T17" fmla="*/ 138 h 245"/>
              <a:gd name="T18" fmla="*/ 155 w 398"/>
              <a:gd name="T19" fmla="*/ 3 h 245"/>
              <a:gd name="T20" fmla="*/ 135 w 398"/>
              <a:gd name="T21" fmla="*/ 3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8" h="245">
                <a:moveTo>
                  <a:pt x="135" y="3"/>
                </a:moveTo>
                <a:cubicBezTo>
                  <a:pt x="10" y="75"/>
                  <a:pt x="10" y="75"/>
                  <a:pt x="10" y="75"/>
                </a:cubicBezTo>
                <a:cubicBezTo>
                  <a:pt x="5" y="78"/>
                  <a:pt x="0" y="86"/>
                  <a:pt x="0" y="91"/>
                </a:cubicBezTo>
                <a:cubicBezTo>
                  <a:pt x="0" y="97"/>
                  <a:pt x="5" y="104"/>
                  <a:pt x="10" y="107"/>
                </a:cubicBezTo>
                <a:cubicBezTo>
                  <a:pt x="244" y="242"/>
                  <a:pt x="244" y="242"/>
                  <a:pt x="244" y="242"/>
                </a:cubicBezTo>
                <a:cubicBezTo>
                  <a:pt x="249" y="245"/>
                  <a:pt x="258" y="245"/>
                  <a:pt x="263" y="242"/>
                </a:cubicBezTo>
                <a:cubicBezTo>
                  <a:pt x="388" y="170"/>
                  <a:pt x="388" y="170"/>
                  <a:pt x="388" y="170"/>
                </a:cubicBezTo>
                <a:cubicBezTo>
                  <a:pt x="394" y="167"/>
                  <a:pt x="398" y="160"/>
                  <a:pt x="398" y="154"/>
                </a:cubicBezTo>
                <a:cubicBezTo>
                  <a:pt x="398" y="148"/>
                  <a:pt x="394" y="141"/>
                  <a:pt x="388" y="138"/>
                </a:cubicBezTo>
                <a:cubicBezTo>
                  <a:pt x="155" y="3"/>
                  <a:pt x="155" y="3"/>
                  <a:pt x="155" y="3"/>
                </a:cubicBezTo>
                <a:cubicBezTo>
                  <a:pt x="149" y="0"/>
                  <a:pt x="141" y="0"/>
                  <a:pt x="135" y="3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6" name="iśḻiďé"/>
          <p:cNvSpPr/>
          <p:nvPr/>
        </p:nvSpPr>
        <p:spPr bwMode="auto">
          <a:xfrm>
            <a:off x="2130425" y="4450715"/>
            <a:ext cx="718185" cy="693420"/>
          </a:xfrm>
          <a:custGeom>
            <a:avLst/>
            <a:gdLst>
              <a:gd name="T0" fmla="*/ 253 w 253"/>
              <a:gd name="T1" fmla="*/ 60 h 245"/>
              <a:gd name="T2" fmla="*/ 155 w 253"/>
              <a:gd name="T3" fmla="*/ 3 h 245"/>
              <a:gd name="T4" fmla="*/ 135 w 253"/>
              <a:gd name="T5" fmla="*/ 3 h 245"/>
              <a:gd name="T6" fmla="*/ 10 w 253"/>
              <a:gd name="T7" fmla="*/ 75 h 245"/>
              <a:gd name="T8" fmla="*/ 0 w 253"/>
              <a:gd name="T9" fmla="*/ 91 h 245"/>
              <a:gd name="T10" fmla="*/ 10 w 253"/>
              <a:gd name="T11" fmla="*/ 107 h 245"/>
              <a:gd name="T12" fmla="*/ 244 w 253"/>
              <a:gd name="T13" fmla="*/ 242 h 245"/>
              <a:gd name="T14" fmla="*/ 253 w 253"/>
              <a:gd name="T15" fmla="*/ 245 h 245"/>
              <a:gd name="T16" fmla="*/ 253 w 253"/>
              <a:gd name="T17" fmla="*/ 6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3" h="245">
                <a:moveTo>
                  <a:pt x="253" y="60"/>
                </a:moveTo>
                <a:cubicBezTo>
                  <a:pt x="155" y="3"/>
                  <a:pt x="155" y="3"/>
                  <a:pt x="155" y="3"/>
                </a:cubicBezTo>
                <a:cubicBezTo>
                  <a:pt x="149" y="0"/>
                  <a:pt x="141" y="0"/>
                  <a:pt x="135" y="3"/>
                </a:cubicBezTo>
                <a:cubicBezTo>
                  <a:pt x="10" y="75"/>
                  <a:pt x="10" y="75"/>
                  <a:pt x="10" y="75"/>
                </a:cubicBezTo>
                <a:cubicBezTo>
                  <a:pt x="5" y="78"/>
                  <a:pt x="0" y="86"/>
                  <a:pt x="0" y="91"/>
                </a:cubicBezTo>
                <a:cubicBezTo>
                  <a:pt x="0" y="97"/>
                  <a:pt x="5" y="104"/>
                  <a:pt x="10" y="107"/>
                </a:cubicBezTo>
                <a:cubicBezTo>
                  <a:pt x="244" y="242"/>
                  <a:pt x="244" y="242"/>
                  <a:pt x="244" y="242"/>
                </a:cubicBezTo>
                <a:cubicBezTo>
                  <a:pt x="247" y="244"/>
                  <a:pt x="250" y="245"/>
                  <a:pt x="253" y="245"/>
                </a:cubicBezTo>
                <a:lnTo>
                  <a:pt x="253" y="60"/>
                </a:ln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7" name="iṣḻiḓê"/>
          <p:cNvSpPr/>
          <p:nvPr/>
        </p:nvSpPr>
        <p:spPr bwMode="auto">
          <a:xfrm>
            <a:off x="2145030" y="4450715"/>
            <a:ext cx="1103630" cy="635000"/>
          </a:xfrm>
          <a:custGeom>
            <a:avLst/>
            <a:gdLst>
              <a:gd name="T0" fmla="*/ 239 w 389"/>
              <a:gd name="T1" fmla="*/ 221 h 224"/>
              <a:gd name="T2" fmla="*/ 5 w 389"/>
              <a:gd name="T3" fmla="*/ 86 h 224"/>
              <a:gd name="T4" fmla="*/ 5 w 389"/>
              <a:gd name="T5" fmla="*/ 75 h 224"/>
              <a:gd name="T6" fmla="*/ 130 w 389"/>
              <a:gd name="T7" fmla="*/ 3 h 224"/>
              <a:gd name="T8" fmla="*/ 150 w 389"/>
              <a:gd name="T9" fmla="*/ 3 h 224"/>
              <a:gd name="T10" fmla="*/ 383 w 389"/>
              <a:gd name="T11" fmla="*/ 138 h 224"/>
              <a:gd name="T12" fmla="*/ 383 w 389"/>
              <a:gd name="T13" fmla="*/ 149 h 224"/>
              <a:gd name="T14" fmla="*/ 258 w 389"/>
              <a:gd name="T15" fmla="*/ 221 h 224"/>
              <a:gd name="T16" fmla="*/ 239 w 389"/>
              <a:gd name="T1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9" h="224">
                <a:moveTo>
                  <a:pt x="239" y="221"/>
                </a:moveTo>
                <a:cubicBezTo>
                  <a:pt x="5" y="86"/>
                  <a:pt x="5" y="86"/>
                  <a:pt x="5" y="86"/>
                </a:cubicBezTo>
                <a:cubicBezTo>
                  <a:pt x="0" y="83"/>
                  <a:pt x="0" y="78"/>
                  <a:pt x="5" y="75"/>
                </a:cubicBezTo>
                <a:cubicBezTo>
                  <a:pt x="130" y="3"/>
                  <a:pt x="130" y="3"/>
                  <a:pt x="130" y="3"/>
                </a:cubicBezTo>
                <a:cubicBezTo>
                  <a:pt x="136" y="0"/>
                  <a:pt x="144" y="0"/>
                  <a:pt x="150" y="3"/>
                </a:cubicBezTo>
                <a:cubicBezTo>
                  <a:pt x="383" y="138"/>
                  <a:pt x="383" y="138"/>
                  <a:pt x="383" y="138"/>
                </a:cubicBezTo>
                <a:cubicBezTo>
                  <a:pt x="389" y="141"/>
                  <a:pt x="389" y="146"/>
                  <a:pt x="383" y="149"/>
                </a:cubicBezTo>
                <a:cubicBezTo>
                  <a:pt x="258" y="221"/>
                  <a:pt x="258" y="221"/>
                  <a:pt x="258" y="221"/>
                </a:cubicBezTo>
                <a:cubicBezTo>
                  <a:pt x="253" y="224"/>
                  <a:pt x="244" y="224"/>
                  <a:pt x="239" y="221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8" name="îśḷiďè"/>
          <p:cNvSpPr/>
          <p:nvPr/>
        </p:nvSpPr>
        <p:spPr bwMode="auto">
          <a:xfrm>
            <a:off x="2237740" y="4504055"/>
            <a:ext cx="913765" cy="527050"/>
          </a:xfrm>
          <a:custGeom>
            <a:avLst/>
            <a:gdLst>
              <a:gd name="T0" fmla="*/ 2 w 322"/>
              <a:gd name="T1" fmla="*/ 70 h 186"/>
              <a:gd name="T2" fmla="*/ 121 w 322"/>
              <a:gd name="T3" fmla="*/ 1 h 186"/>
              <a:gd name="T4" fmla="*/ 129 w 322"/>
              <a:gd name="T5" fmla="*/ 1 h 186"/>
              <a:gd name="T6" fmla="*/ 320 w 322"/>
              <a:gd name="T7" fmla="*/ 112 h 186"/>
              <a:gd name="T8" fmla="*/ 320 w 322"/>
              <a:gd name="T9" fmla="*/ 116 h 186"/>
              <a:gd name="T10" fmla="*/ 201 w 322"/>
              <a:gd name="T11" fmla="*/ 185 h 186"/>
              <a:gd name="T12" fmla="*/ 194 w 322"/>
              <a:gd name="T13" fmla="*/ 185 h 186"/>
              <a:gd name="T14" fmla="*/ 2 w 322"/>
              <a:gd name="T15" fmla="*/ 75 h 186"/>
              <a:gd name="T16" fmla="*/ 2 w 322"/>
              <a:gd name="T17" fmla="*/ 7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2" h="186">
                <a:moveTo>
                  <a:pt x="2" y="70"/>
                </a:moveTo>
                <a:cubicBezTo>
                  <a:pt x="121" y="1"/>
                  <a:pt x="121" y="1"/>
                  <a:pt x="121" y="1"/>
                </a:cubicBezTo>
                <a:cubicBezTo>
                  <a:pt x="123" y="0"/>
                  <a:pt x="127" y="0"/>
                  <a:pt x="129" y="1"/>
                </a:cubicBezTo>
                <a:cubicBezTo>
                  <a:pt x="320" y="112"/>
                  <a:pt x="320" y="112"/>
                  <a:pt x="320" y="112"/>
                </a:cubicBezTo>
                <a:cubicBezTo>
                  <a:pt x="322" y="113"/>
                  <a:pt x="322" y="115"/>
                  <a:pt x="320" y="116"/>
                </a:cubicBezTo>
                <a:cubicBezTo>
                  <a:pt x="201" y="185"/>
                  <a:pt x="201" y="185"/>
                  <a:pt x="201" y="185"/>
                </a:cubicBezTo>
                <a:cubicBezTo>
                  <a:pt x="199" y="186"/>
                  <a:pt x="196" y="186"/>
                  <a:pt x="194" y="185"/>
                </a:cubicBezTo>
                <a:cubicBezTo>
                  <a:pt x="2" y="75"/>
                  <a:pt x="2" y="75"/>
                  <a:pt x="2" y="75"/>
                </a:cubicBezTo>
                <a:cubicBezTo>
                  <a:pt x="0" y="73"/>
                  <a:pt x="0" y="71"/>
                  <a:pt x="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79" name="íş1iḓê"/>
          <p:cNvSpPr/>
          <p:nvPr/>
        </p:nvSpPr>
        <p:spPr bwMode="auto">
          <a:xfrm>
            <a:off x="2987675" y="4938395"/>
            <a:ext cx="53340" cy="31115"/>
          </a:xfrm>
          <a:custGeom>
            <a:avLst/>
            <a:gdLst>
              <a:gd name="T0" fmla="*/ 16 w 19"/>
              <a:gd name="T1" fmla="*/ 9 h 11"/>
              <a:gd name="T2" fmla="*/ 4 w 19"/>
              <a:gd name="T3" fmla="*/ 9 h 11"/>
              <a:gd name="T4" fmla="*/ 4 w 19"/>
              <a:gd name="T5" fmla="*/ 1 h 11"/>
              <a:gd name="T6" fmla="*/ 16 w 19"/>
              <a:gd name="T7" fmla="*/ 1 h 11"/>
              <a:gd name="T8" fmla="*/ 16 w 19"/>
              <a:gd name="T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1">
                <a:moveTo>
                  <a:pt x="16" y="9"/>
                </a:moveTo>
                <a:cubicBezTo>
                  <a:pt x="13" y="11"/>
                  <a:pt x="7" y="11"/>
                  <a:pt x="4" y="9"/>
                </a:cubicBezTo>
                <a:cubicBezTo>
                  <a:pt x="0" y="7"/>
                  <a:pt x="0" y="3"/>
                  <a:pt x="4" y="1"/>
                </a:cubicBezTo>
                <a:cubicBezTo>
                  <a:pt x="7" y="0"/>
                  <a:pt x="13" y="0"/>
                  <a:pt x="16" y="1"/>
                </a:cubicBezTo>
                <a:cubicBezTo>
                  <a:pt x="19" y="3"/>
                  <a:pt x="19" y="7"/>
                  <a:pt x="16" y="9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0" name="iśľiḍé"/>
          <p:cNvSpPr/>
          <p:nvPr/>
        </p:nvSpPr>
        <p:spPr bwMode="auto">
          <a:xfrm>
            <a:off x="2355215" y="4569460"/>
            <a:ext cx="10795" cy="8255"/>
          </a:xfrm>
          <a:custGeom>
            <a:avLst/>
            <a:gdLst>
              <a:gd name="T0" fmla="*/ 4 w 4"/>
              <a:gd name="T1" fmla="*/ 3 h 3"/>
              <a:gd name="T2" fmla="*/ 0 w 4"/>
              <a:gd name="T3" fmla="*/ 3 h 3"/>
              <a:gd name="T4" fmla="*/ 0 w 4"/>
              <a:gd name="T5" fmla="*/ 1 h 3"/>
              <a:gd name="T6" fmla="*/ 4 w 4"/>
              <a:gd name="T7" fmla="*/ 1 h 3"/>
              <a:gd name="T8" fmla="*/ 4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3"/>
                </a:moveTo>
                <a:cubicBezTo>
                  <a:pt x="3" y="3"/>
                  <a:pt x="1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3" y="0"/>
                  <a:pt x="4" y="1"/>
                </a:cubicBezTo>
                <a:cubicBezTo>
                  <a:pt x="4" y="1"/>
                  <a:pt x="4" y="2"/>
                  <a:pt x="4" y="3"/>
                </a:cubicBezTo>
                <a:close/>
              </a:path>
            </a:pathLst>
          </a:custGeom>
          <a:solidFill>
            <a:srgbClr val="002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1" name="íšliḑe"/>
          <p:cNvSpPr/>
          <p:nvPr/>
        </p:nvSpPr>
        <p:spPr bwMode="auto">
          <a:xfrm>
            <a:off x="2326640" y="4603750"/>
            <a:ext cx="28575" cy="16510"/>
          </a:xfrm>
          <a:custGeom>
            <a:avLst/>
            <a:gdLst>
              <a:gd name="T0" fmla="*/ 9 w 10"/>
              <a:gd name="T1" fmla="*/ 5 h 6"/>
              <a:gd name="T2" fmla="*/ 2 w 10"/>
              <a:gd name="T3" fmla="*/ 5 h 6"/>
              <a:gd name="T4" fmla="*/ 2 w 10"/>
              <a:gd name="T5" fmla="*/ 1 h 6"/>
              <a:gd name="T6" fmla="*/ 9 w 10"/>
              <a:gd name="T7" fmla="*/ 1 h 6"/>
              <a:gd name="T8" fmla="*/ 9 w 10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6">
                <a:moveTo>
                  <a:pt x="9" y="5"/>
                </a:moveTo>
                <a:cubicBezTo>
                  <a:pt x="7" y="6"/>
                  <a:pt x="4" y="6"/>
                  <a:pt x="2" y="5"/>
                </a:cubicBezTo>
                <a:cubicBezTo>
                  <a:pt x="0" y="4"/>
                  <a:pt x="0" y="2"/>
                  <a:pt x="2" y="1"/>
                </a:cubicBezTo>
                <a:cubicBezTo>
                  <a:pt x="4" y="0"/>
                  <a:pt x="7" y="0"/>
                  <a:pt x="9" y="1"/>
                </a:cubicBezTo>
                <a:cubicBezTo>
                  <a:pt x="10" y="2"/>
                  <a:pt x="10" y="4"/>
                  <a:pt x="9" y="5"/>
                </a:cubicBezTo>
                <a:close/>
              </a:path>
            </a:pathLst>
          </a:custGeom>
          <a:solidFill>
            <a:srgbClr val="002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2" name="iS1îḋé"/>
          <p:cNvSpPr/>
          <p:nvPr/>
        </p:nvSpPr>
        <p:spPr bwMode="auto">
          <a:xfrm>
            <a:off x="2360930" y="4556125"/>
            <a:ext cx="76200" cy="45085"/>
          </a:xfrm>
          <a:custGeom>
            <a:avLst/>
            <a:gdLst>
              <a:gd name="T0" fmla="*/ 1 w 27"/>
              <a:gd name="T1" fmla="*/ 16 h 16"/>
              <a:gd name="T2" fmla="*/ 1 w 27"/>
              <a:gd name="T3" fmla="*/ 13 h 16"/>
              <a:gd name="T4" fmla="*/ 22 w 27"/>
              <a:gd name="T5" fmla="*/ 1 h 16"/>
              <a:gd name="T6" fmla="*/ 26 w 27"/>
              <a:gd name="T7" fmla="*/ 1 h 16"/>
              <a:gd name="T8" fmla="*/ 26 w 27"/>
              <a:gd name="T9" fmla="*/ 4 h 16"/>
              <a:gd name="T10" fmla="*/ 5 w 27"/>
              <a:gd name="T11" fmla="*/ 16 h 16"/>
              <a:gd name="T12" fmla="*/ 1 w 27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16">
                <a:moveTo>
                  <a:pt x="1" y="16"/>
                </a:moveTo>
                <a:cubicBezTo>
                  <a:pt x="0" y="15"/>
                  <a:pt x="0" y="14"/>
                  <a:pt x="1" y="13"/>
                </a:cubicBezTo>
                <a:cubicBezTo>
                  <a:pt x="22" y="1"/>
                  <a:pt x="22" y="1"/>
                  <a:pt x="22" y="1"/>
                </a:cubicBezTo>
                <a:cubicBezTo>
                  <a:pt x="23" y="0"/>
                  <a:pt x="25" y="0"/>
                  <a:pt x="26" y="1"/>
                </a:cubicBezTo>
                <a:cubicBezTo>
                  <a:pt x="27" y="2"/>
                  <a:pt x="27" y="3"/>
                  <a:pt x="26" y="4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6"/>
                  <a:pt x="2" y="16"/>
                  <a:pt x="1" y="16"/>
                </a:cubicBezTo>
                <a:close/>
              </a:path>
            </a:pathLst>
          </a:custGeom>
          <a:solidFill>
            <a:srgbClr val="002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3" name="iṧḻïďê"/>
          <p:cNvSpPr/>
          <p:nvPr/>
        </p:nvSpPr>
        <p:spPr bwMode="auto">
          <a:xfrm>
            <a:off x="2604135" y="4566920"/>
            <a:ext cx="462915" cy="269240"/>
          </a:xfrm>
          <a:custGeom>
            <a:avLst/>
            <a:gdLst>
              <a:gd name="T0" fmla="*/ 32 w 163"/>
              <a:gd name="T1" fmla="*/ 92 h 95"/>
              <a:gd name="T2" fmla="*/ 4 w 163"/>
              <a:gd name="T3" fmla="*/ 76 h 95"/>
              <a:gd name="T4" fmla="*/ 4 w 163"/>
              <a:gd name="T5" fmla="*/ 67 h 95"/>
              <a:gd name="T6" fmla="*/ 115 w 163"/>
              <a:gd name="T7" fmla="*/ 3 h 95"/>
              <a:gd name="T8" fmla="*/ 130 w 163"/>
              <a:gd name="T9" fmla="*/ 3 h 95"/>
              <a:gd name="T10" fmla="*/ 159 w 163"/>
              <a:gd name="T11" fmla="*/ 19 h 95"/>
              <a:gd name="T12" fmla="*/ 159 w 163"/>
              <a:gd name="T13" fmla="*/ 28 h 95"/>
              <a:gd name="T14" fmla="*/ 48 w 163"/>
              <a:gd name="T15" fmla="*/ 92 h 95"/>
              <a:gd name="T16" fmla="*/ 32 w 163"/>
              <a:gd name="T17" fmla="*/ 9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3" h="95">
                <a:moveTo>
                  <a:pt x="32" y="92"/>
                </a:moveTo>
                <a:cubicBezTo>
                  <a:pt x="4" y="76"/>
                  <a:pt x="4" y="76"/>
                  <a:pt x="4" y="76"/>
                </a:cubicBezTo>
                <a:cubicBezTo>
                  <a:pt x="0" y="73"/>
                  <a:pt x="0" y="69"/>
                  <a:pt x="4" y="67"/>
                </a:cubicBezTo>
                <a:cubicBezTo>
                  <a:pt x="115" y="3"/>
                  <a:pt x="115" y="3"/>
                  <a:pt x="115" y="3"/>
                </a:cubicBezTo>
                <a:cubicBezTo>
                  <a:pt x="119" y="0"/>
                  <a:pt x="126" y="0"/>
                  <a:pt x="130" y="3"/>
                </a:cubicBezTo>
                <a:cubicBezTo>
                  <a:pt x="159" y="19"/>
                  <a:pt x="159" y="19"/>
                  <a:pt x="159" y="19"/>
                </a:cubicBezTo>
                <a:cubicBezTo>
                  <a:pt x="163" y="22"/>
                  <a:pt x="163" y="26"/>
                  <a:pt x="159" y="28"/>
                </a:cubicBezTo>
                <a:cubicBezTo>
                  <a:pt x="48" y="92"/>
                  <a:pt x="48" y="92"/>
                  <a:pt x="48" y="92"/>
                </a:cubicBezTo>
                <a:cubicBezTo>
                  <a:pt x="43" y="95"/>
                  <a:pt x="36" y="95"/>
                  <a:pt x="32" y="92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4" name="îṩlïḋè"/>
          <p:cNvSpPr/>
          <p:nvPr/>
        </p:nvSpPr>
        <p:spPr bwMode="auto">
          <a:xfrm>
            <a:off x="2638425" y="4717415"/>
            <a:ext cx="168275" cy="97155"/>
          </a:xfrm>
          <a:custGeom>
            <a:avLst/>
            <a:gdLst>
              <a:gd name="T0" fmla="*/ 3 w 59"/>
              <a:gd name="T1" fmla="*/ 14 h 34"/>
              <a:gd name="T2" fmla="*/ 25 w 59"/>
              <a:gd name="T3" fmla="*/ 1 h 34"/>
              <a:gd name="T4" fmla="*/ 35 w 59"/>
              <a:gd name="T5" fmla="*/ 1 h 34"/>
              <a:gd name="T6" fmla="*/ 56 w 59"/>
              <a:gd name="T7" fmla="*/ 14 h 34"/>
              <a:gd name="T8" fmla="*/ 56 w 59"/>
              <a:gd name="T9" fmla="*/ 20 h 34"/>
              <a:gd name="T10" fmla="*/ 35 w 59"/>
              <a:gd name="T11" fmla="*/ 32 h 34"/>
              <a:gd name="T12" fmla="*/ 25 w 59"/>
              <a:gd name="T13" fmla="*/ 32 h 34"/>
              <a:gd name="T14" fmla="*/ 3 w 59"/>
              <a:gd name="T15" fmla="*/ 20 h 34"/>
              <a:gd name="T16" fmla="*/ 3 w 59"/>
              <a:gd name="T17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" h="34">
                <a:moveTo>
                  <a:pt x="3" y="14"/>
                </a:moveTo>
                <a:cubicBezTo>
                  <a:pt x="25" y="1"/>
                  <a:pt x="25" y="1"/>
                  <a:pt x="25" y="1"/>
                </a:cubicBezTo>
                <a:cubicBezTo>
                  <a:pt x="27" y="0"/>
                  <a:pt x="32" y="0"/>
                  <a:pt x="35" y="1"/>
                </a:cubicBezTo>
                <a:cubicBezTo>
                  <a:pt x="56" y="14"/>
                  <a:pt x="56" y="14"/>
                  <a:pt x="56" y="14"/>
                </a:cubicBezTo>
                <a:cubicBezTo>
                  <a:pt x="59" y="16"/>
                  <a:pt x="59" y="18"/>
                  <a:pt x="56" y="20"/>
                </a:cubicBezTo>
                <a:cubicBezTo>
                  <a:pt x="35" y="32"/>
                  <a:pt x="35" y="32"/>
                  <a:pt x="35" y="32"/>
                </a:cubicBezTo>
                <a:cubicBezTo>
                  <a:pt x="32" y="34"/>
                  <a:pt x="27" y="34"/>
                  <a:pt x="25" y="32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18"/>
                  <a:pt x="0" y="16"/>
                  <a:pt x="3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5" name="ïşļïdé"/>
          <p:cNvSpPr/>
          <p:nvPr/>
        </p:nvSpPr>
        <p:spPr bwMode="auto">
          <a:xfrm>
            <a:off x="2689860" y="4748530"/>
            <a:ext cx="58420" cy="36830"/>
          </a:xfrm>
          <a:custGeom>
            <a:avLst/>
            <a:gdLst>
              <a:gd name="T0" fmla="*/ 1 w 21"/>
              <a:gd name="T1" fmla="*/ 5 h 13"/>
              <a:gd name="T2" fmla="*/ 13 w 21"/>
              <a:gd name="T3" fmla="*/ 12 h 13"/>
              <a:gd name="T4" fmla="*/ 15 w 21"/>
              <a:gd name="T5" fmla="*/ 12 h 13"/>
              <a:gd name="T6" fmla="*/ 21 w 21"/>
              <a:gd name="T7" fmla="*/ 2 h 13"/>
              <a:gd name="T8" fmla="*/ 20 w 21"/>
              <a:gd name="T9" fmla="*/ 1 h 13"/>
              <a:gd name="T10" fmla="*/ 1 w 21"/>
              <a:gd name="T11" fmla="*/ 4 h 13"/>
              <a:gd name="T12" fmla="*/ 1 w 21"/>
              <a:gd name="T13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3">
                <a:moveTo>
                  <a:pt x="1" y="5"/>
                </a:moveTo>
                <a:cubicBezTo>
                  <a:pt x="13" y="12"/>
                  <a:pt x="13" y="12"/>
                  <a:pt x="13" y="12"/>
                </a:cubicBezTo>
                <a:cubicBezTo>
                  <a:pt x="14" y="13"/>
                  <a:pt x="15" y="12"/>
                  <a:pt x="15" y="1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0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5"/>
                  <a:pt x="1" y="5"/>
                </a:cubicBez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6" name="iš1íḓê"/>
          <p:cNvSpPr/>
          <p:nvPr/>
        </p:nvSpPr>
        <p:spPr bwMode="auto">
          <a:xfrm>
            <a:off x="2783205" y="4601210"/>
            <a:ext cx="187325" cy="107950"/>
          </a:xfrm>
          <a:custGeom>
            <a:avLst/>
            <a:gdLst>
              <a:gd name="T0" fmla="*/ 2 w 66"/>
              <a:gd name="T1" fmla="*/ 36 h 38"/>
              <a:gd name="T2" fmla="*/ 10 w 66"/>
              <a:gd name="T3" fmla="*/ 36 h 38"/>
              <a:gd name="T4" fmla="*/ 63 w 66"/>
              <a:gd name="T5" fmla="*/ 6 h 38"/>
              <a:gd name="T6" fmla="*/ 63 w 66"/>
              <a:gd name="T7" fmla="*/ 1 h 38"/>
              <a:gd name="T8" fmla="*/ 56 w 66"/>
              <a:gd name="T9" fmla="*/ 1 h 38"/>
              <a:gd name="T10" fmla="*/ 2 w 66"/>
              <a:gd name="T11" fmla="*/ 32 h 38"/>
              <a:gd name="T12" fmla="*/ 2 w 66"/>
              <a:gd name="T13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38">
                <a:moveTo>
                  <a:pt x="2" y="36"/>
                </a:moveTo>
                <a:cubicBezTo>
                  <a:pt x="4" y="38"/>
                  <a:pt x="8" y="38"/>
                  <a:pt x="10" y="36"/>
                </a:cubicBezTo>
                <a:cubicBezTo>
                  <a:pt x="63" y="6"/>
                  <a:pt x="63" y="6"/>
                  <a:pt x="63" y="6"/>
                </a:cubicBezTo>
                <a:cubicBezTo>
                  <a:pt x="65" y="4"/>
                  <a:pt x="66" y="2"/>
                  <a:pt x="63" y="1"/>
                </a:cubicBezTo>
                <a:cubicBezTo>
                  <a:pt x="61" y="0"/>
                  <a:pt x="58" y="0"/>
                  <a:pt x="56" y="1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33"/>
                  <a:pt x="0" y="35"/>
                  <a:pt x="2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7" name="îṡḷîḓê"/>
          <p:cNvSpPr/>
          <p:nvPr/>
        </p:nvSpPr>
        <p:spPr bwMode="auto">
          <a:xfrm>
            <a:off x="2822575" y="4672330"/>
            <a:ext cx="105410" cy="58420"/>
          </a:xfrm>
          <a:custGeom>
            <a:avLst/>
            <a:gdLst>
              <a:gd name="T0" fmla="*/ 2 w 37"/>
              <a:gd name="T1" fmla="*/ 20 h 21"/>
              <a:gd name="T2" fmla="*/ 10 w 37"/>
              <a:gd name="T3" fmla="*/ 19 h 21"/>
              <a:gd name="T4" fmla="*/ 34 w 37"/>
              <a:gd name="T5" fmla="*/ 5 h 21"/>
              <a:gd name="T6" fmla="*/ 35 w 37"/>
              <a:gd name="T7" fmla="*/ 1 h 21"/>
              <a:gd name="T8" fmla="*/ 27 w 37"/>
              <a:gd name="T9" fmla="*/ 1 h 21"/>
              <a:gd name="T10" fmla="*/ 3 w 37"/>
              <a:gd name="T11" fmla="*/ 15 h 21"/>
              <a:gd name="T12" fmla="*/ 2 w 37"/>
              <a:gd name="T13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21">
                <a:moveTo>
                  <a:pt x="2" y="20"/>
                </a:moveTo>
                <a:cubicBezTo>
                  <a:pt x="4" y="21"/>
                  <a:pt x="8" y="21"/>
                  <a:pt x="10" y="19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4"/>
                  <a:pt x="37" y="2"/>
                  <a:pt x="35" y="1"/>
                </a:cubicBezTo>
                <a:cubicBezTo>
                  <a:pt x="32" y="0"/>
                  <a:pt x="29" y="0"/>
                  <a:pt x="27" y="1"/>
                </a:cubicBezTo>
                <a:cubicBezTo>
                  <a:pt x="3" y="15"/>
                  <a:pt x="3" y="15"/>
                  <a:pt x="3" y="15"/>
                </a:cubicBezTo>
                <a:cubicBezTo>
                  <a:pt x="0" y="16"/>
                  <a:pt x="0" y="18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8" name="íŝḷíďe"/>
          <p:cNvSpPr/>
          <p:nvPr/>
        </p:nvSpPr>
        <p:spPr bwMode="auto">
          <a:xfrm>
            <a:off x="2448560" y="4479925"/>
            <a:ext cx="465455" cy="266065"/>
          </a:xfrm>
          <a:custGeom>
            <a:avLst/>
            <a:gdLst>
              <a:gd name="T0" fmla="*/ 33 w 164"/>
              <a:gd name="T1" fmla="*/ 92 h 94"/>
              <a:gd name="T2" fmla="*/ 5 w 164"/>
              <a:gd name="T3" fmla="*/ 75 h 94"/>
              <a:gd name="T4" fmla="*/ 5 w 164"/>
              <a:gd name="T5" fmla="*/ 66 h 94"/>
              <a:gd name="T6" fmla="*/ 116 w 164"/>
              <a:gd name="T7" fmla="*/ 2 h 94"/>
              <a:gd name="T8" fmla="*/ 131 w 164"/>
              <a:gd name="T9" fmla="*/ 2 h 94"/>
              <a:gd name="T10" fmla="*/ 160 w 164"/>
              <a:gd name="T11" fmla="*/ 19 h 94"/>
              <a:gd name="T12" fmla="*/ 160 w 164"/>
              <a:gd name="T13" fmla="*/ 28 h 94"/>
              <a:gd name="T14" fmla="*/ 49 w 164"/>
              <a:gd name="T15" fmla="*/ 92 h 94"/>
              <a:gd name="T16" fmla="*/ 33 w 164"/>
              <a:gd name="T17" fmla="*/ 9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" h="94">
                <a:moveTo>
                  <a:pt x="33" y="92"/>
                </a:moveTo>
                <a:cubicBezTo>
                  <a:pt x="5" y="75"/>
                  <a:pt x="5" y="75"/>
                  <a:pt x="5" y="75"/>
                </a:cubicBezTo>
                <a:cubicBezTo>
                  <a:pt x="0" y="73"/>
                  <a:pt x="0" y="69"/>
                  <a:pt x="5" y="66"/>
                </a:cubicBezTo>
                <a:cubicBezTo>
                  <a:pt x="116" y="2"/>
                  <a:pt x="116" y="2"/>
                  <a:pt x="116" y="2"/>
                </a:cubicBezTo>
                <a:cubicBezTo>
                  <a:pt x="120" y="0"/>
                  <a:pt x="127" y="0"/>
                  <a:pt x="131" y="2"/>
                </a:cubicBezTo>
                <a:cubicBezTo>
                  <a:pt x="160" y="19"/>
                  <a:pt x="160" y="19"/>
                  <a:pt x="160" y="19"/>
                </a:cubicBezTo>
                <a:cubicBezTo>
                  <a:pt x="164" y="21"/>
                  <a:pt x="164" y="25"/>
                  <a:pt x="160" y="28"/>
                </a:cubicBezTo>
                <a:cubicBezTo>
                  <a:pt x="49" y="92"/>
                  <a:pt x="49" y="92"/>
                  <a:pt x="49" y="92"/>
                </a:cubicBezTo>
                <a:cubicBezTo>
                  <a:pt x="44" y="94"/>
                  <a:pt x="37" y="94"/>
                  <a:pt x="33" y="92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89" name="iSľîḑê"/>
          <p:cNvSpPr/>
          <p:nvPr/>
        </p:nvSpPr>
        <p:spPr bwMode="auto">
          <a:xfrm>
            <a:off x="2485390" y="4629785"/>
            <a:ext cx="168275" cy="95885"/>
          </a:xfrm>
          <a:custGeom>
            <a:avLst/>
            <a:gdLst>
              <a:gd name="T0" fmla="*/ 3 w 59"/>
              <a:gd name="T1" fmla="*/ 14 h 34"/>
              <a:gd name="T2" fmla="*/ 24 w 59"/>
              <a:gd name="T3" fmla="*/ 1 h 34"/>
              <a:gd name="T4" fmla="*/ 35 w 59"/>
              <a:gd name="T5" fmla="*/ 1 h 34"/>
              <a:gd name="T6" fmla="*/ 56 w 59"/>
              <a:gd name="T7" fmla="*/ 14 h 34"/>
              <a:gd name="T8" fmla="*/ 56 w 59"/>
              <a:gd name="T9" fmla="*/ 20 h 34"/>
              <a:gd name="T10" fmla="*/ 35 w 59"/>
              <a:gd name="T11" fmla="*/ 32 h 34"/>
              <a:gd name="T12" fmla="*/ 24 w 59"/>
              <a:gd name="T13" fmla="*/ 32 h 34"/>
              <a:gd name="T14" fmla="*/ 3 w 59"/>
              <a:gd name="T15" fmla="*/ 20 h 34"/>
              <a:gd name="T16" fmla="*/ 3 w 59"/>
              <a:gd name="T17" fmla="*/ 1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" h="34">
                <a:moveTo>
                  <a:pt x="3" y="14"/>
                </a:moveTo>
                <a:cubicBezTo>
                  <a:pt x="24" y="1"/>
                  <a:pt x="24" y="1"/>
                  <a:pt x="24" y="1"/>
                </a:cubicBezTo>
                <a:cubicBezTo>
                  <a:pt x="27" y="0"/>
                  <a:pt x="32" y="0"/>
                  <a:pt x="35" y="1"/>
                </a:cubicBezTo>
                <a:cubicBezTo>
                  <a:pt x="56" y="14"/>
                  <a:pt x="56" y="14"/>
                  <a:pt x="56" y="14"/>
                </a:cubicBezTo>
                <a:cubicBezTo>
                  <a:pt x="59" y="15"/>
                  <a:pt x="59" y="18"/>
                  <a:pt x="56" y="20"/>
                </a:cubicBezTo>
                <a:cubicBezTo>
                  <a:pt x="35" y="32"/>
                  <a:pt x="35" y="32"/>
                  <a:pt x="35" y="32"/>
                </a:cubicBezTo>
                <a:cubicBezTo>
                  <a:pt x="32" y="34"/>
                  <a:pt x="27" y="34"/>
                  <a:pt x="24" y="32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18"/>
                  <a:pt x="0" y="15"/>
                  <a:pt x="3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0" name="íṡḷïḍé"/>
          <p:cNvSpPr/>
          <p:nvPr/>
        </p:nvSpPr>
        <p:spPr bwMode="auto">
          <a:xfrm>
            <a:off x="2535555" y="4659630"/>
            <a:ext cx="60325" cy="34290"/>
          </a:xfrm>
          <a:custGeom>
            <a:avLst/>
            <a:gdLst>
              <a:gd name="T0" fmla="*/ 1 w 21"/>
              <a:gd name="T1" fmla="*/ 5 h 12"/>
              <a:gd name="T2" fmla="*/ 13 w 21"/>
              <a:gd name="T3" fmla="*/ 12 h 12"/>
              <a:gd name="T4" fmla="*/ 15 w 21"/>
              <a:gd name="T5" fmla="*/ 11 h 12"/>
              <a:gd name="T6" fmla="*/ 21 w 21"/>
              <a:gd name="T7" fmla="*/ 2 h 12"/>
              <a:gd name="T8" fmla="*/ 20 w 21"/>
              <a:gd name="T9" fmla="*/ 0 h 12"/>
              <a:gd name="T10" fmla="*/ 1 w 21"/>
              <a:gd name="T11" fmla="*/ 4 h 12"/>
              <a:gd name="T12" fmla="*/ 1 w 21"/>
              <a:gd name="T1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2">
                <a:moveTo>
                  <a:pt x="1" y="5"/>
                </a:move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5" y="12"/>
                  <a:pt x="15" y="11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0"/>
                  <a:pt x="20" y="0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5"/>
                  <a:pt x="1" y="5"/>
                </a:cubicBez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1" name="îś1íḍè"/>
          <p:cNvSpPr/>
          <p:nvPr/>
        </p:nvSpPr>
        <p:spPr bwMode="auto">
          <a:xfrm>
            <a:off x="2630170" y="4512310"/>
            <a:ext cx="184150" cy="105410"/>
          </a:xfrm>
          <a:custGeom>
            <a:avLst/>
            <a:gdLst>
              <a:gd name="T0" fmla="*/ 2 w 65"/>
              <a:gd name="T1" fmla="*/ 36 h 37"/>
              <a:gd name="T2" fmla="*/ 10 w 65"/>
              <a:gd name="T3" fmla="*/ 36 h 37"/>
              <a:gd name="T4" fmla="*/ 63 w 65"/>
              <a:gd name="T5" fmla="*/ 5 h 37"/>
              <a:gd name="T6" fmla="*/ 63 w 65"/>
              <a:gd name="T7" fmla="*/ 1 h 37"/>
              <a:gd name="T8" fmla="*/ 55 w 65"/>
              <a:gd name="T9" fmla="*/ 1 h 37"/>
              <a:gd name="T10" fmla="*/ 2 w 65"/>
              <a:gd name="T11" fmla="*/ 32 h 37"/>
              <a:gd name="T12" fmla="*/ 2 w 65"/>
              <a:gd name="T13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37">
                <a:moveTo>
                  <a:pt x="2" y="36"/>
                </a:moveTo>
                <a:cubicBezTo>
                  <a:pt x="4" y="37"/>
                  <a:pt x="8" y="37"/>
                  <a:pt x="10" y="36"/>
                </a:cubicBezTo>
                <a:cubicBezTo>
                  <a:pt x="63" y="5"/>
                  <a:pt x="63" y="5"/>
                  <a:pt x="63" y="5"/>
                </a:cubicBezTo>
                <a:cubicBezTo>
                  <a:pt x="65" y="4"/>
                  <a:pt x="65" y="2"/>
                  <a:pt x="63" y="1"/>
                </a:cubicBezTo>
                <a:cubicBezTo>
                  <a:pt x="61" y="0"/>
                  <a:pt x="58" y="0"/>
                  <a:pt x="55" y="1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33"/>
                  <a:pt x="0" y="35"/>
                  <a:pt x="2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2" name="íṧ1iḍè"/>
          <p:cNvSpPr/>
          <p:nvPr/>
        </p:nvSpPr>
        <p:spPr bwMode="auto">
          <a:xfrm>
            <a:off x="2669540" y="4580890"/>
            <a:ext cx="105410" cy="62865"/>
          </a:xfrm>
          <a:custGeom>
            <a:avLst/>
            <a:gdLst>
              <a:gd name="T0" fmla="*/ 2 w 37"/>
              <a:gd name="T1" fmla="*/ 20 h 22"/>
              <a:gd name="T2" fmla="*/ 10 w 37"/>
              <a:gd name="T3" fmla="*/ 20 h 22"/>
              <a:gd name="T4" fmla="*/ 34 w 37"/>
              <a:gd name="T5" fmla="*/ 6 h 22"/>
              <a:gd name="T6" fmla="*/ 34 w 37"/>
              <a:gd name="T7" fmla="*/ 2 h 22"/>
              <a:gd name="T8" fmla="*/ 27 w 37"/>
              <a:gd name="T9" fmla="*/ 2 h 22"/>
              <a:gd name="T10" fmla="*/ 2 w 37"/>
              <a:gd name="T11" fmla="*/ 16 h 22"/>
              <a:gd name="T12" fmla="*/ 2 w 37"/>
              <a:gd name="T1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22">
                <a:moveTo>
                  <a:pt x="2" y="20"/>
                </a:moveTo>
                <a:cubicBezTo>
                  <a:pt x="4" y="22"/>
                  <a:pt x="8" y="21"/>
                  <a:pt x="10" y="20"/>
                </a:cubicBezTo>
                <a:cubicBezTo>
                  <a:pt x="34" y="6"/>
                  <a:pt x="34" y="6"/>
                  <a:pt x="34" y="6"/>
                </a:cubicBezTo>
                <a:cubicBezTo>
                  <a:pt x="36" y="5"/>
                  <a:pt x="37" y="3"/>
                  <a:pt x="34" y="2"/>
                </a:cubicBezTo>
                <a:cubicBezTo>
                  <a:pt x="32" y="0"/>
                  <a:pt x="29" y="0"/>
                  <a:pt x="27" y="2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17"/>
                  <a:pt x="0" y="19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3" name="işļíḑè"/>
          <p:cNvSpPr/>
          <p:nvPr/>
        </p:nvSpPr>
        <p:spPr bwMode="auto">
          <a:xfrm>
            <a:off x="3927475" y="4362450"/>
            <a:ext cx="1537335" cy="932815"/>
          </a:xfrm>
          <a:custGeom>
            <a:avLst/>
            <a:gdLst>
              <a:gd name="T0" fmla="*/ 335 w 542"/>
              <a:gd name="T1" fmla="*/ 3 h 329"/>
              <a:gd name="T2" fmla="*/ 533 w 542"/>
              <a:gd name="T3" fmla="*/ 117 h 329"/>
              <a:gd name="T4" fmla="*/ 542 w 542"/>
              <a:gd name="T5" fmla="*/ 133 h 329"/>
              <a:gd name="T6" fmla="*/ 533 w 542"/>
              <a:gd name="T7" fmla="*/ 149 h 329"/>
              <a:gd name="T8" fmla="*/ 227 w 542"/>
              <a:gd name="T9" fmla="*/ 325 h 329"/>
              <a:gd name="T10" fmla="*/ 207 w 542"/>
              <a:gd name="T11" fmla="*/ 325 h 329"/>
              <a:gd name="T12" fmla="*/ 10 w 542"/>
              <a:gd name="T13" fmla="*/ 211 h 329"/>
              <a:gd name="T14" fmla="*/ 0 w 542"/>
              <a:gd name="T15" fmla="*/ 195 h 329"/>
              <a:gd name="T16" fmla="*/ 10 w 542"/>
              <a:gd name="T17" fmla="*/ 179 h 329"/>
              <a:gd name="T18" fmla="*/ 316 w 542"/>
              <a:gd name="T19" fmla="*/ 3 h 329"/>
              <a:gd name="T20" fmla="*/ 335 w 542"/>
              <a:gd name="T21" fmla="*/ 3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42" h="329">
                <a:moveTo>
                  <a:pt x="335" y="3"/>
                </a:moveTo>
                <a:cubicBezTo>
                  <a:pt x="533" y="117"/>
                  <a:pt x="533" y="117"/>
                  <a:pt x="533" y="117"/>
                </a:cubicBezTo>
                <a:cubicBezTo>
                  <a:pt x="538" y="120"/>
                  <a:pt x="542" y="127"/>
                  <a:pt x="542" y="133"/>
                </a:cubicBezTo>
                <a:cubicBezTo>
                  <a:pt x="542" y="138"/>
                  <a:pt x="538" y="146"/>
                  <a:pt x="533" y="149"/>
                </a:cubicBezTo>
                <a:cubicBezTo>
                  <a:pt x="227" y="325"/>
                  <a:pt x="227" y="325"/>
                  <a:pt x="227" y="325"/>
                </a:cubicBezTo>
                <a:cubicBezTo>
                  <a:pt x="221" y="329"/>
                  <a:pt x="213" y="329"/>
                  <a:pt x="207" y="325"/>
                </a:cubicBezTo>
                <a:cubicBezTo>
                  <a:pt x="10" y="211"/>
                  <a:pt x="10" y="211"/>
                  <a:pt x="10" y="211"/>
                </a:cubicBezTo>
                <a:cubicBezTo>
                  <a:pt x="4" y="208"/>
                  <a:pt x="0" y="201"/>
                  <a:pt x="0" y="195"/>
                </a:cubicBezTo>
                <a:cubicBezTo>
                  <a:pt x="0" y="190"/>
                  <a:pt x="4" y="182"/>
                  <a:pt x="10" y="179"/>
                </a:cubicBezTo>
                <a:cubicBezTo>
                  <a:pt x="316" y="3"/>
                  <a:pt x="316" y="3"/>
                  <a:pt x="316" y="3"/>
                </a:cubicBezTo>
                <a:cubicBezTo>
                  <a:pt x="321" y="0"/>
                  <a:pt x="330" y="0"/>
                  <a:pt x="335" y="3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4" name="îṡ1îďê"/>
          <p:cNvSpPr/>
          <p:nvPr/>
        </p:nvSpPr>
        <p:spPr bwMode="auto">
          <a:xfrm>
            <a:off x="4338320" y="4362450"/>
            <a:ext cx="1126490" cy="929640"/>
          </a:xfrm>
          <a:custGeom>
            <a:avLst/>
            <a:gdLst>
              <a:gd name="T0" fmla="*/ 0 w 397"/>
              <a:gd name="T1" fmla="*/ 101 h 328"/>
              <a:gd name="T2" fmla="*/ 171 w 397"/>
              <a:gd name="T3" fmla="*/ 3 h 328"/>
              <a:gd name="T4" fmla="*/ 190 w 397"/>
              <a:gd name="T5" fmla="*/ 3 h 328"/>
              <a:gd name="T6" fmla="*/ 388 w 397"/>
              <a:gd name="T7" fmla="*/ 117 h 328"/>
              <a:gd name="T8" fmla="*/ 397 w 397"/>
              <a:gd name="T9" fmla="*/ 133 h 328"/>
              <a:gd name="T10" fmla="*/ 388 w 397"/>
              <a:gd name="T11" fmla="*/ 149 h 328"/>
              <a:gd name="T12" fmla="*/ 82 w 397"/>
              <a:gd name="T13" fmla="*/ 325 h 328"/>
              <a:gd name="T14" fmla="*/ 72 w 397"/>
              <a:gd name="T15" fmla="*/ 328 h 328"/>
              <a:gd name="T16" fmla="*/ 72 w 397"/>
              <a:gd name="T17" fmla="*/ 289 h 328"/>
              <a:gd name="T18" fmla="*/ 0 w 397"/>
              <a:gd name="T19" fmla="*/ 101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7" h="328">
                <a:moveTo>
                  <a:pt x="0" y="101"/>
                </a:moveTo>
                <a:cubicBezTo>
                  <a:pt x="171" y="3"/>
                  <a:pt x="171" y="3"/>
                  <a:pt x="171" y="3"/>
                </a:cubicBezTo>
                <a:cubicBezTo>
                  <a:pt x="176" y="0"/>
                  <a:pt x="185" y="0"/>
                  <a:pt x="190" y="3"/>
                </a:cubicBezTo>
                <a:cubicBezTo>
                  <a:pt x="388" y="117"/>
                  <a:pt x="388" y="117"/>
                  <a:pt x="388" y="117"/>
                </a:cubicBezTo>
                <a:cubicBezTo>
                  <a:pt x="393" y="120"/>
                  <a:pt x="397" y="127"/>
                  <a:pt x="397" y="133"/>
                </a:cubicBezTo>
                <a:cubicBezTo>
                  <a:pt x="397" y="138"/>
                  <a:pt x="393" y="146"/>
                  <a:pt x="388" y="149"/>
                </a:cubicBezTo>
                <a:cubicBezTo>
                  <a:pt x="82" y="325"/>
                  <a:pt x="82" y="325"/>
                  <a:pt x="82" y="325"/>
                </a:cubicBezTo>
                <a:cubicBezTo>
                  <a:pt x="79" y="327"/>
                  <a:pt x="75" y="328"/>
                  <a:pt x="72" y="328"/>
                </a:cubicBezTo>
                <a:cubicBezTo>
                  <a:pt x="72" y="289"/>
                  <a:pt x="72" y="289"/>
                  <a:pt x="72" y="289"/>
                </a:cubicBezTo>
                <a:lnTo>
                  <a:pt x="0" y="101"/>
                </a:ln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5" name="iṥliďè"/>
          <p:cNvSpPr/>
          <p:nvPr/>
        </p:nvSpPr>
        <p:spPr bwMode="auto">
          <a:xfrm>
            <a:off x="3938270" y="4362450"/>
            <a:ext cx="1515745" cy="873760"/>
          </a:xfrm>
          <a:custGeom>
            <a:avLst/>
            <a:gdLst>
              <a:gd name="T0" fmla="*/ 223 w 534"/>
              <a:gd name="T1" fmla="*/ 305 h 308"/>
              <a:gd name="T2" fmla="*/ 529 w 534"/>
              <a:gd name="T3" fmla="*/ 128 h 308"/>
              <a:gd name="T4" fmla="*/ 529 w 534"/>
              <a:gd name="T5" fmla="*/ 117 h 308"/>
              <a:gd name="T6" fmla="*/ 331 w 534"/>
              <a:gd name="T7" fmla="*/ 3 h 308"/>
              <a:gd name="T8" fmla="*/ 312 w 534"/>
              <a:gd name="T9" fmla="*/ 3 h 308"/>
              <a:gd name="T10" fmla="*/ 6 w 534"/>
              <a:gd name="T11" fmla="*/ 179 h 308"/>
              <a:gd name="T12" fmla="*/ 6 w 534"/>
              <a:gd name="T13" fmla="*/ 190 h 308"/>
              <a:gd name="T14" fmla="*/ 203 w 534"/>
              <a:gd name="T15" fmla="*/ 305 h 308"/>
              <a:gd name="T16" fmla="*/ 223 w 534"/>
              <a:gd name="T17" fmla="*/ 305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4" h="308">
                <a:moveTo>
                  <a:pt x="223" y="305"/>
                </a:moveTo>
                <a:cubicBezTo>
                  <a:pt x="529" y="128"/>
                  <a:pt x="529" y="128"/>
                  <a:pt x="529" y="128"/>
                </a:cubicBezTo>
                <a:cubicBezTo>
                  <a:pt x="534" y="125"/>
                  <a:pt x="534" y="120"/>
                  <a:pt x="529" y="117"/>
                </a:cubicBezTo>
                <a:cubicBezTo>
                  <a:pt x="331" y="3"/>
                  <a:pt x="331" y="3"/>
                  <a:pt x="331" y="3"/>
                </a:cubicBezTo>
                <a:cubicBezTo>
                  <a:pt x="326" y="0"/>
                  <a:pt x="317" y="0"/>
                  <a:pt x="312" y="3"/>
                </a:cubicBezTo>
                <a:cubicBezTo>
                  <a:pt x="6" y="179"/>
                  <a:pt x="6" y="179"/>
                  <a:pt x="6" y="179"/>
                </a:cubicBezTo>
                <a:cubicBezTo>
                  <a:pt x="0" y="182"/>
                  <a:pt x="0" y="187"/>
                  <a:pt x="6" y="190"/>
                </a:cubicBezTo>
                <a:cubicBezTo>
                  <a:pt x="203" y="305"/>
                  <a:pt x="203" y="305"/>
                  <a:pt x="203" y="305"/>
                </a:cubicBezTo>
                <a:cubicBezTo>
                  <a:pt x="209" y="308"/>
                  <a:pt x="217" y="308"/>
                  <a:pt x="223" y="305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6" name="iṥ1idé"/>
          <p:cNvSpPr/>
          <p:nvPr/>
        </p:nvSpPr>
        <p:spPr bwMode="auto">
          <a:xfrm>
            <a:off x="4035425" y="4417060"/>
            <a:ext cx="1322070" cy="762000"/>
          </a:xfrm>
          <a:custGeom>
            <a:avLst/>
            <a:gdLst>
              <a:gd name="T0" fmla="*/ 464 w 466"/>
              <a:gd name="T1" fmla="*/ 111 h 269"/>
              <a:gd name="T2" fmla="*/ 273 w 466"/>
              <a:gd name="T3" fmla="*/ 1 h 269"/>
              <a:gd name="T4" fmla="*/ 266 w 466"/>
              <a:gd name="T5" fmla="*/ 1 h 269"/>
              <a:gd name="T6" fmla="*/ 2 w 466"/>
              <a:gd name="T7" fmla="*/ 153 h 269"/>
              <a:gd name="T8" fmla="*/ 2 w 466"/>
              <a:gd name="T9" fmla="*/ 158 h 269"/>
              <a:gd name="T10" fmla="*/ 193 w 466"/>
              <a:gd name="T11" fmla="*/ 268 h 269"/>
              <a:gd name="T12" fmla="*/ 201 w 466"/>
              <a:gd name="T13" fmla="*/ 268 h 269"/>
              <a:gd name="T14" fmla="*/ 464 w 466"/>
              <a:gd name="T15" fmla="*/ 116 h 269"/>
              <a:gd name="T16" fmla="*/ 464 w 466"/>
              <a:gd name="T17" fmla="*/ 11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6" h="269">
                <a:moveTo>
                  <a:pt x="464" y="111"/>
                </a:moveTo>
                <a:cubicBezTo>
                  <a:pt x="273" y="1"/>
                  <a:pt x="273" y="1"/>
                  <a:pt x="273" y="1"/>
                </a:cubicBezTo>
                <a:cubicBezTo>
                  <a:pt x="271" y="0"/>
                  <a:pt x="268" y="0"/>
                  <a:pt x="266" y="1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54"/>
                  <a:pt x="0" y="156"/>
                  <a:pt x="2" y="158"/>
                </a:cubicBezTo>
                <a:cubicBezTo>
                  <a:pt x="193" y="268"/>
                  <a:pt x="193" y="268"/>
                  <a:pt x="193" y="268"/>
                </a:cubicBezTo>
                <a:cubicBezTo>
                  <a:pt x="195" y="269"/>
                  <a:pt x="199" y="269"/>
                  <a:pt x="201" y="268"/>
                </a:cubicBezTo>
                <a:cubicBezTo>
                  <a:pt x="464" y="116"/>
                  <a:pt x="464" y="116"/>
                  <a:pt x="464" y="116"/>
                </a:cubicBezTo>
                <a:cubicBezTo>
                  <a:pt x="466" y="115"/>
                  <a:pt x="466" y="113"/>
                  <a:pt x="464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7" name="ïṧľide"/>
          <p:cNvSpPr/>
          <p:nvPr/>
        </p:nvSpPr>
        <p:spPr bwMode="auto">
          <a:xfrm>
            <a:off x="4248150" y="5026025"/>
            <a:ext cx="55880" cy="31115"/>
          </a:xfrm>
          <a:custGeom>
            <a:avLst/>
            <a:gdLst>
              <a:gd name="T0" fmla="*/ 4 w 20"/>
              <a:gd name="T1" fmla="*/ 9 h 11"/>
              <a:gd name="T2" fmla="*/ 16 w 20"/>
              <a:gd name="T3" fmla="*/ 9 h 11"/>
              <a:gd name="T4" fmla="*/ 16 w 20"/>
              <a:gd name="T5" fmla="*/ 2 h 11"/>
              <a:gd name="T6" fmla="*/ 4 w 20"/>
              <a:gd name="T7" fmla="*/ 2 h 11"/>
              <a:gd name="T8" fmla="*/ 4 w 20"/>
              <a:gd name="T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1">
                <a:moveTo>
                  <a:pt x="4" y="9"/>
                </a:moveTo>
                <a:cubicBezTo>
                  <a:pt x="7" y="11"/>
                  <a:pt x="13" y="11"/>
                  <a:pt x="16" y="9"/>
                </a:cubicBezTo>
                <a:cubicBezTo>
                  <a:pt x="20" y="7"/>
                  <a:pt x="20" y="4"/>
                  <a:pt x="16" y="2"/>
                </a:cubicBezTo>
                <a:cubicBezTo>
                  <a:pt x="13" y="0"/>
                  <a:pt x="7" y="0"/>
                  <a:pt x="4" y="2"/>
                </a:cubicBezTo>
                <a:cubicBezTo>
                  <a:pt x="0" y="4"/>
                  <a:pt x="0" y="7"/>
                  <a:pt x="4" y="9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8" name="ïšļïḑé"/>
          <p:cNvSpPr/>
          <p:nvPr/>
        </p:nvSpPr>
        <p:spPr bwMode="auto">
          <a:xfrm>
            <a:off x="5125085" y="4544060"/>
            <a:ext cx="13970" cy="9525"/>
          </a:xfrm>
          <a:custGeom>
            <a:avLst/>
            <a:gdLst>
              <a:gd name="T0" fmla="*/ 1 w 5"/>
              <a:gd name="T1" fmla="*/ 2 h 3"/>
              <a:gd name="T2" fmla="*/ 4 w 5"/>
              <a:gd name="T3" fmla="*/ 2 h 3"/>
              <a:gd name="T4" fmla="*/ 4 w 5"/>
              <a:gd name="T5" fmla="*/ 0 h 3"/>
              <a:gd name="T6" fmla="*/ 1 w 5"/>
              <a:gd name="T7" fmla="*/ 0 h 3"/>
              <a:gd name="T8" fmla="*/ 1 w 5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1" y="2"/>
                </a:moveTo>
                <a:cubicBezTo>
                  <a:pt x="2" y="3"/>
                  <a:pt x="3" y="3"/>
                  <a:pt x="4" y="2"/>
                </a:cubicBezTo>
                <a:cubicBezTo>
                  <a:pt x="5" y="2"/>
                  <a:pt x="5" y="1"/>
                  <a:pt x="4" y="0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2"/>
                  <a:pt x="1" y="2"/>
                </a:cubicBezTo>
                <a:close/>
              </a:path>
            </a:pathLst>
          </a:custGeom>
          <a:solidFill>
            <a:srgbClr val="002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99" name="ísḷiḋê"/>
          <p:cNvSpPr/>
          <p:nvPr/>
        </p:nvSpPr>
        <p:spPr bwMode="auto">
          <a:xfrm>
            <a:off x="5135880" y="4577715"/>
            <a:ext cx="28575" cy="15240"/>
          </a:xfrm>
          <a:custGeom>
            <a:avLst/>
            <a:gdLst>
              <a:gd name="T0" fmla="*/ 2 w 10"/>
              <a:gd name="T1" fmla="*/ 4 h 5"/>
              <a:gd name="T2" fmla="*/ 8 w 10"/>
              <a:gd name="T3" fmla="*/ 4 h 5"/>
              <a:gd name="T4" fmla="*/ 8 w 10"/>
              <a:gd name="T5" fmla="*/ 1 h 5"/>
              <a:gd name="T6" fmla="*/ 2 w 10"/>
              <a:gd name="T7" fmla="*/ 1 h 5"/>
              <a:gd name="T8" fmla="*/ 2 w 10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5">
                <a:moveTo>
                  <a:pt x="2" y="4"/>
                </a:moveTo>
                <a:cubicBezTo>
                  <a:pt x="4" y="5"/>
                  <a:pt x="7" y="5"/>
                  <a:pt x="8" y="4"/>
                </a:cubicBezTo>
                <a:cubicBezTo>
                  <a:pt x="10" y="3"/>
                  <a:pt x="10" y="2"/>
                  <a:pt x="8" y="1"/>
                </a:cubicBezTo>
                <a:cubicBezTo>
                  <a:pt x="7" y="0"/>
                  <a:pt x="4" y="0"/>
                  <a:pt x="2" y="1"/>
                </a:cubicBezTo>
                <a:cubicBezTo>
                  <a:pt x="0" y="2"/>
                  <a:pt x="0" y="3"/>
                  <a:pt x="2" y="4"/>
                </a:cubicBezTo>
                <a:close/>
              </a:path>
            </a:pathLst>
          </a:custGeom>
          <a:solidFill>
            <a:srgbClr val="002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0" name="íSliḍê"/>
          <p:cNvSpPr/>
          <p:nvPr/>
        </p:nvSpPr>
        <p:spPr bwMode="auto">
          <a:xfrm>
            <a:off x="5053965" y="4530090"/>
            <a:ext cx="79375" cy="45085"/>
          </a:xfrm>
          <a:custGeom>
            <a:avLst/>
            <a:gdLst>
              <a:gd name="T0" fmla="*/ 27 w 28"/>
              <a:gd name="T1" fmla="*/ 15 h 16"/>
              <a:gd name="T2" fmla="*/ 27 w 28"/>
              <a:gd name="T3" fmla="*/ 13 h 16"/>
              <a:gd name="T4" fmla="*/ 6 w 28"/>
              <a:gd name="T5" fmla="*/ 1 h 16"/>
              <a:gd name="T6" fmla="*/ 2 w 28"/>
              <a:gd name="T7" fmla="*/ 1 h 16"/>
              <a:gd name="T8" fmla="*/ 2 w 28"/>
              <a:gd name="T9" fmla="*/ 3 h 16"/>
              <a:gd name="T10" fmla="*/ 22 w 28"/>
              <a:gd name="T11" fmla="*/ 15 h 16"/>
              <a:gd name="T12" fmla="*/ 27 w 28"/>
              <a:gd name="T13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6">
                <a:moveTo>
                  <a:pt x="27" y="15"/>
                </a:moveTo>
                <a:cubicBezTo>
                  <a:pt x="28" y="14"/>
                  <a:pt x="28" y="13"/>
                  <a:pt x="27" y="1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3" y="0"/>
                  <a:pt x="2" y="1"/>
                </a:cubicBezTo>
                <a:cubicBezTo>
                  <a:pt x="0" y="1"/>
                  <a:pt x="0" y="2"/>
                  <a:pt x="2" y="3"/>
                </a:cubicBezTo>
                <a:cubicBezTo>
                  <a:pt x="22" y="15"/>
                  <a:pt x="22" y="15"/>
                  <a:pt x="22" y="15"/>
                </a:cubicBezTo>
                <a:cubicBezTo>
                  <a:pt x="24" y="16"/>
                  <a:pt x="26" y="16"/>
                  <a:pt x="27" y="15"/>
                </a:cubicBezTo>
                <a:close/>
              </a:path>
            </a:pathLst>
          </a:custGeom>
          <a:solidFill>
            <a:srgbClr val="002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1" name="iśḻîdê"/>
          <p:cNvSpPr/>
          <p:nvPr/>
        </p:nvSpPr>
        <p:spPr bwMode="auto">
          <a:xfrm>
            <a:off x="663575" y="4283075"/>
            <a:ext cx="558800" cy="328930"/>
          </a:xfrm>
          <a:custGeom>
            <a:avLst/>
            <a:gdLst>
              <a:gd name="T0" fmla="*/ 187 w 197"/>
              <a:gd name="T1" fmla="*/ 85 h 116"/>
              <a:gd name="T2" fmla="*/ 160 w 197"/>
              <a:gd name="T3" fmla="*/ 74 h 116"/>
              <a:gd name="T4" fmla="*/ 44 w 197"/>
              <a:gd name="T5" fmla="*/ 7 h 116"/>
              <a:gd name="T6" fmla="*/ 7 w 197"/>
              <a:gd name="T7" fmla="*/ 6 h 116"/>
              <a:gd name="T8" fmla="*/ 1 w 197"/>
              <a:gd name="T9" fmla="*/ 11 h 116"/>
              <a:gd name="T10" fmla="*/ 0 w 197"/>
              <a:gd name="T11" fmla="*/ 11 h 116"/>
              <a:gd name="T12" fmla="*/ 0 w 197"/>
              <a:gd name="T13" fmla="*/ 16 h 116"/>
              <a:gd name="T14" fmla="*/ 8 w 197"/>
              <a:gd name="T15" fmla="*/ 27 h 116"/>
              <a:gd name="T16" fmla="*/ 124 w 197"/>
              <a:gd name="T17" fmla="*/ 95 h 116"/>
              <a:gd name="T18" fmla="*/ 144 w 197"/>
              <a:gd name="T19" fmla="*/ 110 h 116"/>
              <a:gd name="T20" fmla="*/ 142 w 197"/>
              <a:gd name="T21" fmla="*/ 111 h 116"/>
              <a:gd name="T22" fmla="*/ 142 w 197"/>
              <a:gd name="T23" fmla="*/ 116 h 116"/>
              <a:gd name="T24" fmla="*/ 197 w 197"/>
              <a:gd name="T25" fmla="*/ 84 h 116"/>
              <a:gd name="T26" fmla="*/ 197 w 197"/>
              <a:gd name="T27" fmla="*/ 79 h 116"/>
              <a:gd name="T28" fmla="*/ 187 w 197"/>
              <a:gd name="T29" fmla="*/ 8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" h="116">
                <a:moveTo>
                  <a:pt x="187" y="85"/>
                </a:moveTo>
                <a:cubicBezTo>
                  <a:pt x="178" y="84"/>
                  <a:pt x="167" y="77"/>
                  <a:pt x="160" y="74"/>
                </a:cubicBezTo>
                <a:cubicBezTo>
                  <a:pt x="153" y="70"/>
                  <a:pt x="80" y="27"/>
                  <a:pt x="44" y="7"/>
                </a:cubicBezTo>
                <a:cubicBezTo>
                  <a:pt x="34" y="0"/>
                  <a:pt x="17" y="0"/>
                  <a:pt x="7" y="6"/>
                </a:cubicBezTo>
                <a:cubicBezTo>
                  <a:pt x="4" y="7"/>
                  <a:pt x="2" y="9"/>
                  <a:pt x="1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0"/>
                  <a:pt x="2" y="24"/>
                  <a:pt x="8" y="27"/>
                </a:cubicBezTo>
                <a:cubicBezTo>
                  <a:pt x="44" y="48"/>
                  <a:pt x="118" y="91"/>
                  <a:pt x="124" y="95"/>
                </a:cubicBezTo>
                <a:cubicBezTo>
                  <a:pt x="131" y="98"/>
                  <a:pt x="141" y="105"/>
                  <a:pt x="144" y="110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42" y="116"/>
                  <a:pt x="142" y="116"/>
                  <a:pt x="142" y="116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197" y="79"/>
                  <a:pt x="197" y="79"/>
                  <a:pt x="197" y="79"/>
                </a:cubicBezTo>
                <a:lnTo>
                  <a:pt x="187" y="85"/>
                </a:ln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2" name="íṧḷiḋê"/>
          <p:cNvSpPr/>
          <p:nvPr/>
        </p:nvSpPr>
        <p:spPr bwMode="auto">
          <a:xfrm>
            <a:off x="655320" y="4272280"/>
            <a:ext cx="566420" cy="326390"/>
          </a:xfrm>
          <a:custGeom>
            <a:avLst/>
            <a:gdLst>
              <a:gd name="T0" fmla="*/ 10 w 200"/>
              <a:gd name="T1" fmla="*/ 5 h 115"/>
              <a:gd name="T2" fmla="*/ 11 w 200"/>
              <a:gd name="T3" fmla="*/ 27 h 115"/>
              <a:gd name="T4" fmla="*/ 127 w 200"/>
              <a:gd name="T5" fmla="*/ 94 h 115"/>
              <a:gd name="T6" fmla="*/ 145 w 200"/>
              <a:gd name="T7" fmla="*/ 115 h 115"/>
              <a:gd name="T8" fmla="*/ 200 w 200"/>
              <a:gd name="T9" fmla="*/ 83 h 115"/>
              <a:gd name="T10" fmla="*/ 163 w 200"/>
              <a:gd name="T11" fmla="*/ 73 h 115"/>
              <a:gd name="T12" fmla="*/ 47 w 200"/>
              <a:gd name="T13" fmla="*/ 6 h 115"/>
              <a:gd name="T14" fmla="*/ 10 w 200"/>
              <a:gd name="T15" fmla="*/ 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115">
                <a:moveTo>
                  <a:pt x="10" y="5"/>
                </a:moveTo>
                <a:cubicBezTo>
                  <a:pt x="0" y="11"/>
                  <a:pt x="0" y="21"/>
                  <a:pt x="11" y="27"/>
                </a:cubicBezTo>
                <a:cubicBezTo>
                  <a:pt x="47" y="48"/>
                  <a:pt x="121" y="91"/>
                  <a:pt x="127" y="94"/>
                </a:cubicBezTo>
                <a:cubicBezTo>
                  <a:pt x="136" y="99"/>
                  <a:pt x="154" y="110"/>
                  <a:pt x="145" y="115"/>
                </a:cubicBezTo>
                <a:cubicBezTo>
                  <a:pt x="200" y="83"/>
                  <a:pt x="200" y="83"/>
                  <a:pt x="200" y="83"/>
                </a:cubicBezTo>
                <a:cubicBezTo>
                  <a:pt x="191" y="89"/>
                  <a:pt x="173" y="78"/>
                  <a:pt x="163" y="73"/>
                </a:cubicBezTo>
                <a:cubicBezTo>
                  <a:pt x="156" y="69"/>
                  <a:pt x="83" y="27"/>
                  <a:pt x="47" y="6"/>
                </a:cubicBezTo>
                <a:cubicBezTo>
                  <a:pt x="37" y="0"/>
                  <a:pt x="20" y="0"/>
                  <a:pt x="10" y="5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3" name="iṩľïḑe"/>
          <p:cNvSpPr/>
          <p:nvPr/>
        </p:nvSpPr>
        <p:spPr bwMode="auto">
          <a:xfrm>
            <a:off x="1055370" y="4479925"/>
            <a:ext cx="461645" cy="311150"/>
          </a:xfrm>
          <a:custGeom>
            <a:avLst/>
            <a:gdLst>
              <a:gd name="T0" fmla="*/ 63 w 163"/>
              <a:gd name="T1" fmla="*/ 3 h 110"/>
              <a:gd name="T2" fmla="*/ 10 w 163"/>
              <a:gd name="T3" fmla="*/ 34 h 110"/>
              <a:gd name="T4" fmla="*/ 0 w 163"/>
              <a:gd name="T5" fmla="*/ 50 h 110"/>
              <a:gd name="T6" fmla="*/ 10 w 163"/>
              <a:gd name="T7" fmla="*/ 66 h 110"/>
              <a:gd name="T8" fmla="*/ 81 w 163"/>
              <a:gd name="T9" fmla="*/ 107 h 110"/>
              <a:gd name="T10" fmla="*/ 100 w 163"/>
              <a:gd name="T11" fmla="*/ 107 h 110"/>
              <a:gd name="T12" fmla="*/ 153 w 163"/>
              <a:gd name="T13" fmla="*/ 76 h 110"/>
              <a:gd name="T14" fmla="*/ 163 w 163"/>
              <a:gd name="T15" fmla="*/ 60 h 110"/>
              <a:gd name="T16" fmla="*/ 153 w 163"/>
              <a:gd name="T17" fmla="*/ 44 h 110"/>
              <a:gd name="T18" fmla="*/ 82 w 163"/>
              <a:gd name="T19" fmla="*/ 3 h 110"/>
              <a:gd name="T20" fmla="*/ 63 w 163"/>
              <a:gd name="T21" fmla="*/ 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3" h="110">
                <a:moveTo>
                  <a:pt x="63" y="3"/>
                </a:moveTo>
                <a:cubicBezTo>
                  <a:pt x="10" y="34"/>
                  <a:pt x="10" y="34"/>
                  <a:pt x="10" y="34"/>
                </a:cubicBezTo>
                <a:cubicBezTo>
                  <a:pt x="4" y="37"/>
                  <a:pt x="0" y="44"/>
                  <a:pt x="0" y="50"/>
                </a:cubicBezTo>
                <a:cubicBezTo>
                  <a:pt x="0" y="56"/>
                  <a:pt x="4" y="63"/>
                  <a:pt x="10" y="66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86" y="110"/>
                  <a:pt x="95" y="110"/>
                  <a:pt x="100" y="107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8" y="73"/>
                  <a:pt x="163" y="66"/>
                  <a:pt x="163" y="60"/>
                </a:cubicBezTo>
                <a:cubicBezTo>
                  <a:pt x="163" y="55"/>
                  <a:pt x="158" y="47"/>
                  <a:pt x="153" y="44"/>
                </a:cubicBezTo>
                <a:cubicBezTo>
                  <a:pt x="82" y="3"/>
                  <a:pt x="82" y="3"/>
                  <a:pt x="82" y="3"/>
                </a:cubicBezTo>
                <a:cubicBezTo>
                  <a:pt x="76" y="0"/>
                  <a:pt x="68" y="0"/>
                  <a:pt x="63" y="3"/>
                </a:cubicBez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4" name="ísḻïḓê"/>
          <p:cNvSpPr/>
          <p:nvPr/>
        </p:nvSpPr>
        <p:spPr bwMode="auto">
          <a:xfrm>
            <a:off x="1066165" y="4479925"/>
            <a:ext cx="436880" cy="251460"/>
          </a:xfrm>
          <a:custGeom>
            <a:avLst/>
            <a:gdLst>
              <a:gd name="T0" fmla="*/ 6 w 154"/>
              <a:gd name="T1" fmla="*/ 34 h 89"/>
              <a:gd name="T2" fmla="*/ 59 w 154"/>
              <a:gd name="T3" fmla="*/ 3 h 89"/>
              <a:gd name="T4" fmla="*/ 78 w 154"/>
              <a:gd name="T5" fmla="*/ 3 h 89"/>
              <a:gd name="T6" fmla="*/ 149 w 154"/>
              <a:gd name="T7" fmla="*/ 44 h 89"/>
              <a:gd name="T8" fmla="*/ 149 w 154"/>
              <a:gd name="T9" fmla="*/ 56 h 89"/>
              <a:gd name="T10" fmla="*/ 96 w 154"/>
              <a:gd name="T11" fmla="*/ 86 h 89"/>
              <a:gd name="T12" fmla="*/ 77 w 154"/>
              <a:gd name="T13" fmla="*/ 86 h 89"/>
              <a:gd name="T14" fmla="*/ 6 w 154"/>
              <a:gd name="T15" fmla="*/ 45 h 89"/>
              <a:gd name="T16" fmla="*/ 6 w 154"/>
              <a:gd name="T17" fmla="*/ 3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4" h="89">
                <a:moveTo>
                  <a:pt x="6" y="34"/>
                </a:moveTo>
                <a:cubicBezTo>
                  <a:pt x="59" y="3"/>
                  <a:pt x="59" y="3"/>
                  <a:pt x="59" y="3"/>
                </a:cubicBezTo>
                <a:cubicBezTo>
                  <a:pt x="64" y="0"/>
                  <a:pt x="72" y="0"/>
                  <a:pt x="78" y="3"/>
                </a:cubicBezTo>
                <a:cubicBezTo>
                  <a:pt x="149" y="44"/>
                  <a:pt x="149" y="44"/>
                  <a:pt x="149" y="44"/>
                </a:cubicBezTo>
                <a:cubicBezTo>
                  <a:pt x="154" y="47"/>
                  <a:pt x="154" y="52"/>
                  <a:pt x="149" y="56"/>
                </a:cubicBezTo>
                <a:cubicBezTo>
                  <a:pt x="96" y="86"/>
                  <a:pt x="96" y="86"/>
                  <a:pt x="96" y="86"/>
                </a:cubicBezTo>
                <a:cubicBezTo>
                  <a:pt x="91" y="89"/>
                  <a:pt x="82" y="89"/>
                  <a:pt x="77" y="86"/>
                </a:cubicBezTo>
                <a:cubicBezTo>
                  <a:pt x="6" y="45"/>
                  <a:pt x="6" y="45"/>
                  <a:pt x="6" y="45"/>
                </a:cubicBezTo>
                <a:cubicBezTo>
                  <a:pt x="0" y="42"/>
                  <a:pt x="0" y="37"/>
                  <a:pt x="6" y="34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5" name="îšliḓe"/>
          <p:cNvSpPr/>
          <p:nvPr/>
        </p:nvSpPr>
        <p:spPr bwMode="auto">
          <a:xfrm>
            <a:off x="1342390" y="4669155"/>
            <a:ext cx="608965" cy="368935"/>
          </a:xfrm>
          <a:custGeom>
            <a:avLst/>
            <a:gdLst>
              <a:gd name="T0" fmla="*/ 215 w 215"/>
              <a:gd name="T1" fmla="*/ 110 h 130"/>
              <a:gd name="T2" fmla="*/ 214 w 215"/>
              <a:gd name="T3" fmla="*/ 110 h 130"/>
              <a:gd name="T4" fmla="*/ 207 w 215"/>
              <a:gd name="T5" fmla="*/ 103 h 130"/>
              <a:gd name="T6" fmla="*/ 63 w 215"/>
              <a:gd name="T7" fmla="*/ 20 h 130"/>
              <a:gd name="T8" fmla="*/ 55 w 215"/>
              <a:gd name="T9" fmla="*/ 4 h 130"/>
              <a:gd name="T10" fmla="*/ 55 w 215"/>
              <a:gd name="T11" fmla="*/ 0 h 130"/>
              <a:gd name="T12" fmla="*/ 0 w 215"/>
              <a:gd name="T13" fmla="*/ 31 h 130"/>
              <a:gd name="T14" fmla="*/ 0 w 215"/>
              <a:gd name="T15" fmla="*/ 36 h 130"/>
              <a:gd name="T16" fmla="*/ 27 w 215"/>
              <a:gd name="T17" fmla="*/ 41 h 130"/>
              <a:gd name="T18" fmla="*/ 171 w 215"/>
              <a:gd name="T19" fmla="*/ 124 h 130"/>
              <a:gd name="T20" fmla="*/ 208 w 215"/>
              <a:gd name="T21" fmla="*/ 125 h 130"/>
              <a:gd name="T22" fmla="*/ 215 w 215"/>
              <a:gd name="T23" fmla="*/ 115 h 130"/>
              <a:gd name="T24" fmla="*/ 215 w 215"/>
              <a:gd name="T25" fmla="*/ 11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5" h="130">
                <a:moveTo>
                  <a:pt x="215" y="110"/>
                </a:moveTo>
                <a:cubicBezTo>
                  <a:pt x="214" y="110"/>
                  <a:pt x="214" y="110"/>
                  <a:pt x="214" y="110"/>
                </a:cubicBezTo>
                <a:cubicBezTo>
                  <a:pt x="213" y="108"/>
                  <a:pt x="210" y="105"/>
                  <a:pt x="207" y="103"/>
                </a:cubicBezTo>
                <a:cubicBezTo>
                  <a:pt x="162" y="77"/>
                  <a:pt x="68" y="23"/>
                  <a:pt x="63" y="20"/>
                </a:cubicBezTo>
                <a:cubicBezTo>
                  <a:pt x="57" y="17"/>
                  <a:pt x="51" y="13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13" y="33"/>
                  <a:pt x="20" y="37"/>
                  <a:pt x="27" y="41"/>
                </a:cubicBezTo>
                <a:cubicBezTo>
                  <a:pt x="33" y="45"/>
                  <a:pt x="127" y="99"/>
                  <a:pt x="171" y="124"/>
                </a:cubicBezTo>
                <a:cubicBezTo>
                  <a:pt x="181" y="130"/>
                  <a:pt x="198" y="130"/>
                  <a:pt x="208" y="125"/>
                </a:cubicBezTo>
                <a:cubicBezTo>
                  <a:pt x="213" y="122"/>
                  <a:pt x="215" y="118"/>
                  <a:pt x="215" y="115"/>
                </a:cubicBezTo>
                <a:lnTo>
                  <a:pt x="215" y="110"/>
                </a:ln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6" name="išľîdê"/>
          <p:cNvSpPr/>
          <p:nvPr/>
        </p:nvSpPr>
        <p:spPr bwMode="auto">
          <a:xfrm>
            <a:off x="1342390" y="4669155"/>
            <a:ext cx="618490" cy="356235"/>
          </a:xfrm>
          <a:custGeom>
            <a:avLst/>
            <a:gdLst>
              <a:gd name="T0" fmla="*/ 27 w 218"/>
              <a:gd name="T1" fmla="*/ 37 h 126"/>
              <a:gd name="T2" fmla="*/ 171 w 218"/>
              <a:gd name="T3" fmla="*/ 119 h 126"/>
              <a:gd name="T4" fmla="*/ 208 w 218"/>
              <a:gd name="T5" fmla="*/ 120 h 126"/>
              <a:gd name="T6" fmla="*/ 207 w 218"/>
              <a:gd name="T7" fmla="*/ 99 h 126"/>
              <a:gd name="T8" fmla="*/ 63 w 218"/>
              <a:gd name="T9" fmla="*/ 16 h 126"/>
              <a:gd name="T10" fmla="*/ 55 w 218"/>
              <a:gd name="T11" fmla="*/ 0 h 126"/>
              <a:gd name="T12" fmla="*/ 0 w 218"/>
              <a:gd name="T13" fmla="*/ 31 h 126"/>
              <a:gd name="T14" fmla="*/ 27 w 218"/>
              <a:gd name="T15" fmla="*/ 3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126">
                <a:moveTo>
                  <a:pt x="27" y="37"/>
                </a:moveTo>
                <a:cubicBezTo>
                  <a:pt x="33" y="40"/>
                  <a:pt x="127" y="94"/>
                  <a:pt x="171" y="119"/>
                </a:cubicBezTo>
                <a:cubicBezTo>
                  <a:pt x="181" y="126"/>
                  <a:pt x="198" y="126"/>
                  <a:pt x="208" y="120"/>
                </a:cubicBezTo>
                <a:cubicBezTo>
                  <a:pt x="218" y="114"/>
                  <a:pt x="217" y="105"/>
                  <a:pt x="207" y="99"/>
                </a:cubicBezTo>
                <a:cubicBezTo>
                  <a:pt x="162" y="73"/>
                  <a:pt x="68" y="19"/>
                  <a:pt x="63" y="16"/>
                </a:cubicBezTo>
                <a:cubicBezTo>
                  <a:pt x="57" y="12"/>
                  <a:pt x="51" y="9"/>
                  <a:pt x="55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13" y="29"/>
                  <a:pt x="20" y="32"/>
                  <a:pt x="27" y="37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7" name="iṡḻïḑê"/>
          <p:cNvSpPr/>
          <p:nvPr/>
        </p:nvSpPr>
        <p:spPr bwMode="auto">
          <a:xfrm>
            <a:off x="1813560" y="4940935"/>
            <a:ext cx="34290" cy="19050"/>
          </a:xfrm>
          <a:custGeom>
            <a:avLst/>
            <a:gdLst>
              <a:gd name="T0" fmla="*/ 2 w 12"/>
              <a:gd name="T1" fmla="*/ 1 h 7"/>
              <a:gd name="T2" fmla="*/ 2 w 12"/>
              <a:gd name="T3" fmla="*/ 5 h 7"/>
              <a:gd name="T4" fmla="*/ 10 w 12"/>
              <a:gd name="T5" fmla="*/ 5 h 7"/>
              <a:gd name="T6" fmla="*/ 10 w 12"/>
              <a:gd name="T7" fmla="*/ 1 h 7"/>
              <a:gd name="T8" fmla="*/ 2 w 12"/>
              <a:gd name="T9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">
                <a:moveTo>
                  <a:pt x="2" y="1"/>
                </a:moveTo>
                <a:cubicBezTo>
                  <a:pt x="0" y="2"/>
                  <a:pt x="0" y="4"/>
                  <a:pt x="2" y="5"/>
                </a:cubicBezTo>
                <a:cubicBezTo>
                  <a:pt x="4" y="7"/>
                  <a:pt x="8" y="7"/>
                  <a:pt x="10" y="5"/>
                </a:cubicBezTo>
                <a:cubicBezTo>
                  <a:pt x="12" y="4"/>
                  <a:pt x="12" y="2"/>
                  <a:pt x="10" y="1"/>
                </a:cubicBezTo>
                <a:cubicBezTo>
                  <a:pt x="8" y="0"/>
                  <a:pt x="4" y="0"/>
                  <a:pt x="2" y="1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8" name="ïśḷïḋê"/>
          <p:cNvSpPr/>
          <p:nvPr/>
        </p:nvSpPr>
        <p:spPr bwMode="auto">
          <a:xfrm>
            <a:off x="1735455" y="4895850"/>
            <a:ext cx="34290" cy="19050"/>
          </a:xfrm>
          <a:custGeom>
            <a:avLst/>
            <a:gdLst>
              <a:gd name="T0" fmla="*/ 2 w 12"/>
              <a:gd name="T1" fmla="*/ 1 h 7"/>
              <a:gd name="T2" fmla="*/ 2 w 12"/>
              <a:gd name="T3" fmla="*/ 6 h 7"/>
              <a:gd name="T4" fmla="*/ 10 w 12"/>
              <a:gd name="T5" fmla="*/ 6 h 7"/>
              <a:gd name="T6" fmla="*/ 10 w 12"/>
              <a:gd name="T7" fmla="*/ 1 h 7"/>
              <a:gd name="T8" fmla="*/ 2 w 12"/>
              <a:gd name="T9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">
                <a:moveTo>
                  <a:pt x="2" y="1"/>
                </a:moveTo>
                <a:cubicBezTo>
                  <a:pt x="0" y="3"/>
                  <a:pt x="0" y="5"/>
                  <a:pt x="2" y="6"/>
                </a:cubicBezTo>
                <a:cubicBezTo>
                  <a:pt x="4" y="7"/>
                  <a:pt x="8" y="7"/>
                  <a:pt x="10" y="6"/>
                </a:cubicBezTo>
                <a:cubicBezTo>
                  <a:pt x="12" y="5"/>
                  <a:pt x="12" y="3"/>
                  <a:pt x="10" y="1"/>
                </a:cubicBezTo>
                <a:cubicBezTo>
                  <a:pt x="8" y="0"/>
                  <a:pt x="4" y="0"/>
                  <a:pt x="2" y="1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09" name="îṥļíḓè"/>
          <p:cNvSpPr/>
          <p:nvPr/>
        </p:nvSpPr>
        <p:spPr bwMode="auto">
          <a:xfrm>
            <a:off x="1659255" y="4850765"/>
            <a:ext cx="34290" cy="19050"/>
          </a:xfrm>
          <a:custGeom>
            <a:avLst/>
            <a:gdLst>
              <a:gd name="T0" fmla="*/ 2 w 12"/>
              <a:gd name="T1" fmla="*/ 2 h 7"/>
              <a:gd name="T2" fmla="*/ 2 w 12"/>
              <a:gd name="T3" fmla="*/ 6 h 7"/>
              <a:gd name="T4" fmla="*/ 10 w 12"/>
              <a:gd name="T5" fmla="*/ 6 h 7"/>
              <a:gd name="T6" fmla="*/ 10 w 12"/>
              <a:gd name="T7" fmla="*/ 2 h 7"/>
              <a:gd name="T8" fmla="*/ 2 w 12"/>
              <a:gd name="T9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">
                <a:moveTo>
                  <a:pt x="2" y="2"/>
                </a:moveTo>
                <a:cubicBezTo>
                  <a:pt x="0" y="3"/>
                  <a:pt x="0" y="5"/>
                  <a:pt x="2" y="6"/>
                </a:cubicBezTo>
                <a:cubicBezTo>
                  <a:pt x="4" y="7"/>
                  <a:pt x="7" y="7"/>
                  <a:pt x="10" y="6"/>
                </a:cubicBezTo>
                <a:cubicBezTo>
                  <a:pt x="12" y="5"/>
                  <a:pt x="12" y="3"/>
                  <a:pt x="10" y="2"/>
                </a:cubicBezTo>
                <a:cubicBezTo>
                  <a:pt x="7" y="0"/>
                  <a:pt x="4" y="0"/>
                  <a:pt x="2" y="2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0" name="ïṡľide"/>
          <p:cNvSpPr/>
          <p:nvPr/>
        </p:nvSpPr>
        <p:spPr bwMode="auto">
          <a:xfrm>
            <a:off x="1582420" y="4807585"/>
            <a:ext cx="34290" cy="20320"/>
          </a:xfrm>
          <a:custGeom>
            <a:avLst/>
            <a:gdLst>
              <a:gd name="T0" fmla="*/ 2 w 12"/>
              <a:gd name="T1" fmla="*/ 1 h 7"/>
              <a:gd name="T2" fmla="*/ 2 w 12"/>
              <a:gd name="T3" fmla="*/ 6 h 7"/>
              <a:gd name="T4" fmla="*/ 9 w 12"/>
              <a:gd name="T5" fmla="*/ 6 h 7"/>
              <a:gd name="T6" fmla="*/ 9 w 12"/>
              <a:gd name="T7" fmla="*/ 1 h 7"/>
              <a:gd name="T8" fmla="*/ 2 w 12"/>
              <a:gd name="T9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">
                <a:moveTo>
                  <a:pt x="2" y="1"/>
                </a:moveTo>
                <a:cubicBezTo>
                  <a:pt x="0" y="2"/>
                  <a:pt x="0" y="4"/>
                  <a:pt x="2" y="6"/>
                </a:cubicBezTo>
                <a:cubicBezTo>
                  <a:pt x="4" y="7"/>
                  <a:pt x="7" y="7"/>
                  <a:pt x="9" y="6"/>
                </a:cubicBezTo>
                <a:cubicBezTo>
                  <a:pt x="12" y="4"/>
                  <a:pt x="12" y="2"/>
                  <a:pt x="9" y="1"/>
                </a:cubicBezTo>
                <a:cubicBezTo>
                  <a:pt x="7" y="0"/>
                  <a:pt x="4" y="0"/>
                  <a:pt x="2" y="1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1" name="îś1îďè"/>
          <p:cNvSpPr/>
          <p:nvPr/>
        </p:nvSpPr>
        <p:spPr bwMode="auto">
          <a:xfrm>
            <a:off x="1503680" y="4762500"/>
            <a:ext cx="34290" cy="20320"/>
          </a:xfrm>
          <a:custGeom>
            <a:avLst/>
            <a:gdLst>
              <a:gd name="T0" fmla="*/ 3 w 12"/>
              <a:gd name="T1" fmla="*/ 1 h 7"/>
              <a:gd name="T2" fmla="*/ 3 w 12"/>
              <a:gd name="T3" fmla="*/ 6 h 7"/>
              <a:gd name="T4" fmla="*/ 10 w 12"/>
              <a:gd name="T5" fmla="*/ 6 h 7"/>
              <a:gd name="T6" fmla="*/ 10 w 12"/>
              <a:gd name="T7" fmla="*/ 1 h 7"/>
              <a:gd name="T8" fmla="*/ 3 w 12"/>
              <a:gd name="T9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">
                <a:moveTo>
                  <a:pt x="3" y="1"/>
                </a:moveTo>
                <a:cubicBezTo>
                  <a:pt x="0" y="3"/>
                  <a:pt x="0" y="5"/>
                  <a:pt x="3" y="6"/>
                </a:cubicBezTo>
                <a:cubicBezTo>
                  <a:pt x="5" y="7"/>
                  <a:pt x="8" y="7"/>
                  <a:pt x="10" y="6"/>
                </a:cubicBezTo>
                <a:cubicBezTo>
                  <a:pt x="12" y="5"/>
                  <a:pt x="12" y="3"/>
                  <a:pt x="10" y="1"/>
                </a:cubicBezTo>
                <a:cubicBezTo>
                  <a:pt x="8" y="0"/>
                  <a:pt x="5" y="0"/>
                  <a:pt x="3" y="1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2" name="íṩlîḓe"/>
          <p:cNvSpPr/>
          <p:nvPr/>
        </p:nvSpPr>
        <p:spPr bwMode="auto">
          <a:xfrm>
            <a:off x="1077595" y="4487545"/>
            <a:ext cx="417830" cy="234950"/>
          </a:xfrm>
          <a:custGeom>
            <a:avLst/>
            <a:gdLst>
              <a:gd name="T0" fmla="*/ 82 w 147"/>
              <a:gd name="T1" fmla="*/ 83 h 83"/>
              <a:gd name="T2" fmla="*/ 74 w 147"/>
              <a:gd name="T3" fmla="*/ 81 h 83"/>
              <a:gd name="T4" fmla="*/ 3 w 147"/>
              <a:gd name="T5" fmla="*/ 40 h 83"/>
              <a:gd name="T6" fmla="*/ 0 w 147"/>
              <a:gd name="T7" fmla="*/ 37 h 83"/>
              <a:gd name="T8" fmla="*/ 3 w 147"/>
              <a:gd name="T9" fmla="*/ 33 h 83"/>
              <a:gd name="T10" fmla="*/ 56 w 147"/>
              <a:gd name="T11" fmla="*/ 2 h 83"/>
              <a:gd name="T12" fmla="*/ 64 w 147"/>
              <a:gd name="T13" fmla="*/ 0 h 83"/>
              <a:gd name="T14" fmla="*/ 73 w 147"/>
              <a:gd name="T15" fmla="*/ 2 h 83"/>
              <a:gd name="T16" fmla="*/ 144 w 147"/>
              <a:gd name="T17" fmla="*/ 43 h 83"/>
              <a:gd name="T18" fmla="*/ 147 w 147"/>
              <a:gd name="T19" fmla="*/ 47 h 83"/>
              <a:gd name="T20" fmla="*/ 144 w 147"/>
              <a:gd name="T21" fmla="*/ 51 h 83"/>
              <a:gd name="T22" fmla="*/ 91 w 147"/>
              <a:gd name="T23" fmla="*/ 81 h 83"/>
              <a:gd name="T24" fmla="*/ 82 w 147"/>
              <a:gd name="T25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83">
                <a:moveTo>
                  <a:pt x="82" y="83"/>
                </a:moveTo>
                <a:cubicBezTo>
                  <a:pt x="79" y="83"/>
                  <a:pt x="76" y="83"/>
                  <a:pt x="74" y="81"/>
                </a:cubicBezTo>
                <a:cubicBezTo>
                  <a:pt x="3" y="40"/>
                  <a:pt x="3" y="40"/>
                  <a:pt x="3" y="40"/>
                </a:cubicBezTo>
                <a:cubicBezTo>
                  <a:pt x="1" y="39"/>
                  <a:pt x="0" y="38"/>
                  <a:pt x="0" y="37"/>
                </a:cubicBezTo>
                <a:cubicBezTo>
                  <a:pt x="0" y="35"/>
                  <a:pt x="1" y="34"/>
                  <a:pt x="3" y="33"/>
                </a:cubicBezTo>
                <a:cubicBezTo>
                  <a:pt x="56" y="2"/>
                  <a:pt x="56" y="2"/>
                  <a:pt x="56" y="2"/>
                </a:cubicBezTo>
                <a:cubicBezTo>
                  <a:pt x="58" y="1"/>
                  <a:pt x="61" y="0"/>
                  <a:pt x="64" y="0"/>
                </a:cubicBezTo>
                <a:cubicBezTo>
                  <a:pt x="67" y="0"/>
                  <a:pt x="70" y="1"/>
                  <a:pt x="73" y="2"/>
                </a:cubicBezTo>
                <a:cubicBezTo>
                  <a:pt x="144" y="43"/>
                  <a:pt x="144" y="43"/>
                  <a:pt x="144" y="43"/>
                </a:cubicBezTo>
                <a:cubicBezTo>
                  <a:pt x="146" y="44"/>
                  <a:pt x="147" y="46"/>
                  <a:pt x="147" y="47"/>
                </a:cubicBezTo>
                <a:cubicBezTo>
                  <a:pt x="147" y="48"/>
                  <a:pt x="146" y="50"/>
                  <a:pt x="144" y="51"/>
                </a:cubicBezTo>
                <a:cubicBezTo>
                  <a:pt x="91" y="81"/>
                  <a:pt x="91" y="81"/>
                  <a:pt x="91" y="81"/>
                </a:cubicBezTo>
                <a:cubicBezTo>
                  <a:pt x="89" y="83"/>
                  <a:pt x="85" y="83"/>
                  <a:pt x="82" y="83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3" name="iṥļidé"/>
          <p:cNvSpPr/>
          <p:nvPr/>
        </p:nvSpPr>
        <p:spPr bwMode="auto">
          <a:xfrm>
            <a:off x="1066165" y="4482465"/>
            <a:ext cx="436880" cy="245745"/>
          </a:xfrm>
          <a:custGeom>
            <a:avLst/>
            <a:gdLst>
              <a:gd name="T0" fmla="*/ 68 w 154"/>
              <a:gd name="T1" fmla="*/ 5 h 87"/>
              <a:gd name="T2" fmla="*/ 76 w 154"/>
              <a:gd name="T3" fmla="*/ 6 h 87"/>
              <a:gd name="T4" fmla="*/ 147 w 154"/>
              <a:gd name="T5" fmla="*/ 47 h 87"/>
              <a:gd name="T6" fmla="*/ 148 w 154"/>
              <a:gd name="T7" fmla="*/ 49 h 87"/>
              <a:gd name="T8" fmla="*/ 147 w 154"/>
              <a:gd name="T9" fmla="*/ 51 h 87"/>
              <a:gd name="T10" fmla="*/ 94 w 154"/>
              <a:gd name="T11" fmla="*/ 81 h 87"/>
              <a:gd name="T12" fmla="*/ 86 w 154"/>
              <a:gd name="T13" fmla="*/ 83 h 87"/>
              <a:gd name="T14" fmla="*/ 79 w 154"/>
              <a:gd name="T15" fmla="*/ 81 h 87"/>
              <a:gd name="T16" fmla="*/ 8 w 154"/>
              <a:gd name="T17" fmla="*/ 40 h 87"/>
              <a:gd name="T18" fmla="*/ 6 w 154"/>
              <a:gd name="T19" fmla="*/ 39 h 87"/>
              <a:gd name="T20" fmla="*/ 8 w 154"/>
              <a:gd name="T21" fmla="*/ 37 h 87"/>
              <a:gd name="T22" fmla="*/ 61 w 154"/>
              <a:gd name="T23" fmla="*/ 6 h 87"/>
              <a:gd name="T24" fmla="*/ 68 w 154"/>
              <a:gd name="T25" fmla="*/ 5 h 87"/>
              <a:gd name="T26" fmla="*/ 68 w 154"/>
              <a:gd name="T27" fmla="*/ 0 h 87"/>
              <a:gd name="T28" fmla="*/ 59 w 154"/>
              <a:gd name="T29" fmla="*/ 2 h 87"/>
              <a:gd name="T30" fmla="*/ 6 w 154"/>
              <a:gd name="T31" fmla="*/ 33 h 87"/>
              <a:gd name="T32" fmla="*/ 6 w 154"/>
              <a:gd name="T33" fmla="*/ 44 h 87"/>
              <a:gd name="T34" fmla="*/ 77 w 154"/>
              <a:gd name="T35" fmla="*/ 85 h 87"/>
              <a:gd name="T36" fmla="*/ 86 w 154"/>
              <a:gd name="T37" fmla="*/ 87 h 87"/>
              <a:gd name="T38" fmla="*/ 96 w 154"/>
              <a:gd name="T39" fmla="*/ 85 h 87"/>
              <a:gd name="T40" fmla="*/ 149 w 154"/>
              <a:gd name="T41" fmla="*/ 55 h 87"/>
              <a:gd name="T42" fmla="*/ 149 w 154"/>
              <a:gd name="T43" fmla="*/ 43 h 87"/>
              <a:gd name="T44" fmla="*/ 78 w 154"/>
              <a:gd name="T45" fmla="*/ 2 h 87"/>
              <a:gd name="T46" fmla="*/ 68 w 154"/>
              <a:gd name="T4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4" h="87">
                <a:moveTo>
                  <a:pt x="68" y="5"/>
                </a:moveTo>
                <a:cubicBezTo>
                  <a:pt x="71" y="5"/>
                  <a:pt x="74" y="5"/>
                  <a:pt x="76" y="6"/>
                </a:cubicBezTo>
                <a:cubicBezTo>
                  <a:pt x="147" y="47"/>
                  <a:pt x="147" y="47"/>
                  <a:pt x="147" y="47"/>
                </a:cubicBezTo>
                <a:cubicBezTo>
                  <a:pt x="148" y="48"/>
                  <a:pt x="148" y="49"/>
                  <a:pt x="148" y="49"/>
                </a:cubicBezTo>
                <a:cubicBezTo>
                  <a:pt x="148" y="49"/>
                  <a:pt x="148" y="50"/>
                  <a:pt x="147" y="51"/>
                </a:cubicBezTo>
                <a:cubicBezTo>
                  <a:pt x="94" y="81"/>
                  <a:pt x="94" y="81"/>
                  <a:pt x="94" y="81"/>
                </a:cubicBezTo>
                <a:cubicBezTo>
                  <a:pt x="92" y="82"/>
                  <a:pt x="89" y="83"/>
                  <a:pt x="86" y="83"/>
                </a:cubicBezTo>
                <a:cubicBezTo>
                  <a:pt x="83" y="83"/>
                  <a:pt x="81" y="82"/>
                  <a:pt x="79" y="81"/>
                </a:cubicBezTo>
                <a:cubicBezTo>
                  <a:pt x="8" y="40"/>
                  <a:pt x="8" y="40"/>
                  <a:pt x="8" y="40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8"/>
                  <a:pt x="6" y="38"/>
                  <a:pt x="8" y="37"/>
                </a:cubicBezTo>
                <a:cubicBezTo>
                  <a:pt x="61" y="6"/>
                  <a:pt x="61" y="6"/>
                  <a:pt x="61" y="6"/>
                </a:cubicBezTo>
                <a:cubicBezTo>
                  <a:pt x="63" y="5"/>
                  <a:pt x="65" y="5"/>
                  <a:pt x="68" y="5"/>
                </a:cubicBezTo>
                <a:moveTo>
                  <a:pt x="68" y="0"/>
                </a:moveTo>
                <a:cubicBezTo>
                  <a:pt x="65" y="0"/>
                  <a:pt x="61" y="1"/>
                  <a:pt x="59" y="2"/>
                </a:cubicBezTo>
                <a:cubicBezTo>
                  <a:pt x="6" y="33"/>
                  <a:pt x="6" y="33"/>
                  <a:pt x="6" y="33"/>
                </a:cubicBezTo>
                <a:cubicBezTo>
                  <a:pt x="0" y="36"/>
                  <a:pt x="0" y="41"/>
                  <a:pt x="6" y="44"/>
                </a:cubicBezTo>
                <a:cubicBezTo>
                  <a:pt x="77" y="85"/>
                  <a:pt x="77" y="85"/>
                  <a:pt x="77" y="85"/>
                </a:cubicBezTo>
                <a:cubicBezTo>
                  <a:pt x="79" y="87"/>
                  <a:pt x="83" y="87"/>
                  <a:pt x="86" y="87"/>
                </a:cubicBezTo>
                <a:cubicBezTo>
                  <a:pt x="90" y="87"/>
                  <a:pt x="93" y="87"/>
                  <a:pt x="96" y="85"/>
                </a:cubicBezTo>
                <a:cubicBezTo>
                  <a:pt x="149" y="55"/>
                  <a:pt x="149" y="55"/>
                  <a:pt x="149" y="55"/>
                </a:cubicBezTo>
                <a:cubicBezTo>
                  <a:pt x="154" y="51"/>
                  <a:pt x="154" y="46"/>
                  <a:pt x="149" y="43"/>
                </a:cubicBezTo>
                <a:cubicBezTo>
                  <a:pt x="78" y="2"/>
                  <a:pt x="78" y="2"/>
                  <a:pt x="78" y="2"/>
                </a:cubicBezTo>
                <a:cubicBezTo>
                  <a:pt x="75" y="1"/>
                  <a:pt x="72" y="0"/>
                  <a:pt x="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4" name="ïṣḷíḑe"/>
          <p:cNvSpPr/>
          <p:nvPr/>
        </p:nvSpPr>
        <p:spPr bwMode="auto">
          <a:xfrm>
            <a:off x="1102995" y="4399280"/>
            <a:ext cx="436880" cy="252730"/>
          </a:xfrm>
          <a:custGeom>
            <a:avLst/>
            <a:gdLst>
              <a:gd name="T0" fmla="*/ 5 w 154"/>
              <a:gd name="T1" fmla="*/ 34 h 89"/>
              <a:gd name="T2" fmla="*/ 58 w 154"/>
              <a:gd name="T3" fmla="*/ 3 h 89"/>
              <a:gd name="T4" fmla="*/ 77 w 154"/>
              <a:gd name="T5" fmla="*/ 3 h 89"/>
              <a:gd name="T6" fmla="*/ 148 w 154"/>
              <a:gd name="T7" fmla="*/ 44 h 89"/>
              <a:gd name="T8" fmla="*/ 148 w 154"/>
              <a:gd name="T9" fmla="*/ 55 h 89"/>
              <a:gd name="T10" fmla="*/ 95 w 154"/>
              <a:gd name="T11" fmla="*/ 86 h 89"/>
              <a:gd name="T12" fmla="*/ 76 w 154"/>
              <a:gd name="T13" fmla="*/ 86 h 89"/>
              <a:gd name="T14" fmla="*/ 5 w 154"/>
              <a:gd name="T15" fmla="*/ 45 h 89"/>
              <a:gd name="T16" fmla="*/ 5 w 154"/>
              <a:gd name="T17" fmla="*/ 3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4" h="89">
                <a:moveTo>
                  <a:pt x="5" y="34"/>
                </a:moveTo>
                <a:cubicBezTo>
                  <a:pt x="58" y="3"/>
                  <a:pt x="58" y="3"/>
                  <a:pt x="58" y="3"/>
                </a:cubicBezTo>
                <a:cubicBezTo>
                  <a:pt x="63" y="0"/>
                  <a:pt x="72" y="0"/>
                  <a:pt x="77" y="3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54" y="47"/>
                  <a:pt x="154" y="52"/>
                  <a:pt x="148" y="55"/>
                </a:cubicBezTo>
                <a:cubicBezTo>
                  <a:pt x="95" y="86"/>
                  <a:pt x="95" y="86"/>
                  <a:pt x="95" y="86"/>
                </a:cubicBezTo>
                <a:cubicBezTo>
                  <a:pt x="90" y="89"/>
                  <a:pt x="81" y="89"/>
                  <a:pt x="76" y="86"/>
                </a:cubicBezTo>
                <a:cubicBezTo>
                  <a:pt x="5" y="45"/>
                  <a:pt x="5" y="45"/>
                  <a:pt x="5" y="45"/>
                </a:cubicBezTo>
                <a:cubicBezTo>
                  <a:pt x="0" y="42"/>
                  <a:pt x="0" y="37"/>
                  <a:pt x="5" y="34"/>
                </a:cubicBezTo>
                <a:close/>
              </a:path>
            </a:pathLst>
          </a:custGeom>
          <a:solidFill>
            <a:srgbClr val="FFD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5" name="îş1iďê"/>
          <p:cNvSpPr/>
          <p:nvPr/>
        </p:nvSpPr>
        <p:spPr bwMode="auto">
          <a:xfrm>
            <a:off x="1228725" y="4549140"/>
            <a:ext cx="61595" cy="34290"/>
          </a:xfrm>
          <a:custGeom>
            <a:avLst/>
            <a:gdLst>
              <a:gd name="T0" fmla="*/ 1 w 22"/>
              <a:gd name="T1" fmla="*/ 4 h 12"/>
              <a:gd name="T2" fmla="*/ 2 w 22"/>
              <a:gd name="T3" fmla="*/ 3 h 12"/>
              <a:gd name="T4" fmla="*/ 3 w 22"/>
              <a:gd name="T5" fmla="*/ 3 h 12"/>
              <a:gd name="T6" fmla="*/ 3 w 22"/>
              <a:gd name="T7" fmla="*/ 3 h 12"/>
              <a:gd name="T8" fmla="*/ 6 w 22"/>
              <a:gd name="T9" fmla="*/ 4 h 12"/>
              <a:gd name="T10" fmla="*/ 15 w 22"/>
              <a:gd name="T11" fmla="*/ 9 h 12"/>
              <a:gd name="T12" fmla="*/ 16 w 22"/>
              <a:gd name="T13" fmla="*/ 10 h 12"/>
              <a:gd name="T14" fmla="*/ 16 w 22"/>
              <a:gd name="T15" fmla="*/ 11 h 12"/>
              <a:gd name="T16" fmla="*/ 15 w 22"/>
              <a:gd name="T17" fmla="*/ 12 h 12"/>
              <a:gd name="T18" fmla="*/ 15 w 22"/>
              <a:gd name="T19" fmla="*/ 12 h 12"/>
              <a:gd name="T20" fmla="*/ 22 w 22"/>
              <a:gd name="T21" fmla="*/ 8 h 12"/>
              <a:gd name="T22" fmla="*/ 22 w 22"/>
              <a:gd name="T23" fmla="*/ 8 h 12"/>
              <a:gd name="T24" fmla="*/ 20 w 22"/>
              <a:gd name="T25" fmla="*/ 8 h 12"/>
              <a:gd name="T26" fmla="*/ 19 w 22"/>
              <a:gd name="T27" fmla="*/ 8 h 12"/>
              <a:gd name="T28" fmla="*/ 17 w 22"/>
              <a:gd name="T29" fmla="*/ 8 h 12"/>
              <a:gd name="T30" fmla="*/ 3 w 22"/>
              <a:gd name="T31" fmla="*/ 0 h 12"/>
              <a:gd name="T32" fmla="*/ 3 w 22"/>
              <a:gd name="T33" fmla="*/ 0 h 12"/>
              <a:gd name="T34" fmla="*/ 0 w 22"/>
              <a:gd name="T35" fmla="*/ 4 h 12"/>
              <a:gd name="T36" fmla="*/ 1 w 22"/>
              <a:gd name="T3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" h="12">
                <a:moveTo>
                  <a:pt x="1" y="4"/>
                </a:moveTo>
                <a:cubicBezTo>
                  <a:pt x="1" y="3"/>
                  <a:pt x="1" y="3"/>
                  <a:pt x="2" y="3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3"/>
                  <a:pt x="3" y="3"/>
                </a:cubicBezTo>
                <a:cubicBezTo>
                  <a:pt x="4" y="3"/>
                  <a:pt x="5" y="3"/>
                  <a:pt x="6" y="4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6" y="10"/>
                  <a:pt x="16" y="10"/>
                </a:cubicBezTo>
                <a:cubicBezTo>
                  <a:pt x="16" y="10"/>
                  <a:pt x="16" y="10"/>
                  <a:pt x="16" y="11"/>
                </a:cubicBezTo>
                <a:cubicBezTo>
                  <a:pt x="16" y="11"/>
                  <a:pt x="15" y="11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1" y="8"/>
                  <a:pt x="20" y="8"/>
                  <a:pt x="20" y="8"/>
                </a:cubicBezTo>
                <a:cubicBezTo>
                  <a:pt x="19" y="9"/>
                  <a:pt x="19" y="9"/>
                  <a:pt x="19" y="8"/>
                </a:cubicBezTo>
                <a:cubicBezTo>
                  <a:pt x="18" y="8"/>
                  <a:pt x="18" y="8"/>
                  <a:pt x="17" y="8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6" name="íslïḋè"/>
          <p:cNvSpPr/>
          <p:nvPr/>
        </p:nvSpPr>
        <p:spPr bwMode="auto">
          <a:xfrm>
            <a:off x="1265555" y="4524375"/>
            <a:ext cx="66675" cy="42545"/>
          </a:xfrm>
          <a:custGeom>
            <a:avLst/>
            <a:gdLst>
              <a:gd name="T0" fmla="*/ 22 w 24"/>
              <a:gd name="T1" fmla="*/ 6 h 15"/>
              <a:gd name="T2" fmla="*/ 22 w 24"/>
              <a:gd name="T3" fmla="*/ 7 h 15"/>
              <a:gd name="T4" fmla="*/ 21 w 24"/>
              <a:gd name="T5" fmla="*/ 8 h 15"/>
              <a:gd name="T6" fmla="*/ 19 w 24"/>
              <a:gd name="T7" fmla="*/ 9 h 15"/>
              <a:gd name="T8" fmla="*/ 14 w 24"/>
              <a:gd name="T9" fmla="*/ 12 h 15"/>
              <a:gd name="T10" fmla="*/ 14 w 24"/>
              <a:gd name="T11" fmla="*/ 7 h 15"/>
              <a:gd name="T12" fmla="*/ 14 w 24"/>
              <a:gd name="T13" fmla="*/ 3 h 15"/>
              <a:gd name="T14" fmla="*/ 12 w 24"/>
              <a:gd name="T15" fmla="*/ 1 h 15"/>
              <a:gd name="T16" fmla="*/ 7 w 24"/>
              <a:gd name="T17" fmla="*/ 0 h 15"/>
              <a:gd name="T18" fmla="*/ 2 w 24"/>
              <a:gd name="T19" fmla="*/ 2 h 15"/>
              <a:gd name="T20" fmla="*/ 0 w 24"/>
              <a:gd name="T21" fmla="*/ 4 h 15"/>
              <a:gd name="T22" fmla="*/ 2 w 24"/>
              <a:gd name="T23" fmla="*/ 7 h 15"/>
              <a:gd name="T24" fmla="*/ 2 w 24"/>
              <a:gd name="T25" fmla="*/ 7 h 15"/>
              <a:gd name="T26" fmla="*/ 2 w 24"/>
              <a:gd name="T27" fmla="*/ 5 h 15"/>
              <a:gd name="T28" fmla="*/ 3 w 24"/>
              <a:gd name="T29" fmla="*/ 3 h 15"/>
              <a:gd name="T30" fmla="*/ 7 w 24"/>
              <a:gd name="T31" fmla="*/ 2 h 15"/>
              <a:gd name="T32" fmla="*/ 11 w 24"/>
              <a:gd name="T33" fmla="*/ 3 h 15"/>
              <a:gd name="T34" fmla="*/ 13 w 24"/>
              <a:gd name="T35" fmla="*/ 7 h 15"/>
              <a:gd name="T36" fmla="*/ 13 w 24"/>
              <a:gd name="T37" fmla="*/ 14 h 15"/>
              <a:gd name="T38" fmla="*/ 13 w 24"/>
              <a:gd name="T39" fmla="*/ 15 h 15"/>
              <a:gd name="T40" fmla="*/ 24 w 24"/>
              <a:gd name="T41" fmla="*/ 8 h 15"/>
              <a:gd name="T42" fmla="*/ 22 w 24"/>
              <a:gd name="T43" fmla="*/ 6 h 15"/>
              <a:gd name="T44" fmla="*/ 22 w 24"/>
              <a:gd name="T4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15">
                <a:moveTo>
                  <a:pt x="22" y="6"/>
                </a:moveTo>
                <a:cubicBezTo>
                  <a:pt x="22" y="6"/>
                  <a:pt x="22" y="7"/>
                  <a:pt x="22" y="7"/>
                </a:cubicBezTo>
                <a:cubicBezTo>
                  <a:pt x="21" y="7"/>
                  <a:pt x="21" y="7"/>
                  <a:pt x="21" y="8"/>
                </a:cubicBezTo>
                <a:cubicBezTo>
                  <a:pt x="21" y="8"/>
                  <a:pt x="20" y="8"/>
                  <a:pt x="19" y="9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1"/>
                  <a:pt x="14" y="10"/>
                  <a:pt x="14" y="7"/>
                </a:cubicBez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1" y="0"/>
                  <a:pt x="9" y="0"/>
                  <a:pt x="7" y="0"/>
                </a:cubicBezTo>
                <a:cubicBezTo>
                  <a:pt x="6" y="0"/>
                  <a:pt x="4" y="1"/>
                  <a:pt x="2" y="2"/>
                </a:cubicBezTo>
                <a:cubicBezTo>
                  <a:pt x="1" y="3"/>
                  <a:pt x="0" y="3"/>
                  <a:pt x="0" y="4"/>
                </a:cubicBezTo>
                <a:cubicBezTo>
                  <a:pt x="0" y="5"/>
                  <a:pt x="0" y="6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6"/>
                  <a:pt x="1" y="6"/>
                  <a:pt x="2" y="5"/>
                </a:cubicBezTo>
                <a:cubicBezTo>
                  <a:pt x="2" y="4"/>
                  <a:pt x="3" y="4"/>
                  <a:pt x="3" y="3"/>
                </a:cubicBezTo>
                <a:cubicBezTo>
                  <a:pt x="4" y="3"/>
                  <a:pt x="6" y="2"/>
                  <a:pt x="7" y="2"/>
                </a:cubicBezTo>
                <a:cubicBezTo>
                  <a:pt x="8" y="2"/>
                  <a:pt x="10" y="2"/>
                  <a:pt x="11" y="3"/>
                </a:cubicBezTo>
                <a:cubicBezTo>
                  <a:pt x="12" y="4"/>
                  <a:pt x="13" y="5"/>
                  <a:pt x="13" y="7"/>
                </a:cubicBezTo>
                <a:cubicBezTo>
                  <a:pt x="13" y="8"/>
                  <a:pt x="13" y="11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24" y="8"/>
                  <a:pt x="24" y="8"/>
                  <a:pt x="24" y="8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7" name="îSľíḑé"/>
          <p:cNvSpPr/>
          <p:nvPr/>
        </p:nvSpPr>
        <p:spPr bwMode="auto">
          <a:xfrm>
            <a:off x="1316355" y="4519295"/>
            <a:ext cx="36830" cy="19050"/>
          </a:xfrm>
          <a:custGeom>
            <a:avLst/>
            <a:gdLst>
              <a:gd name="T0" fmla="*/ 0 w 13"/>
              <a:gd name="T1" fmla="*/ 1 h 7"/>
              <a:gd name="T2" fmla="*/ 1 w 13"/>
              <a:gd name="T3" fmla="*/ 2 h 7"/>
              <a:gd name="T4" fmla="*/ 2 w 13"/>
              <a:gd name="T5" fmla="*/ 2 h 7"/>
              <a:gd name="T6" fmla="*/ 4 w 13"/>
              <a:gd name="T7" fmla="*/ 2 h 7"/>
              <a:gd name="T8" fmla="*/ 4 w 13"/>
              <a:gd name="T9" fmla="*/ 1 h 7"/>
              <a:gd name="T10" fmla="*/ 4 w 13"/>
              <a:gd name="T11" fmla="*/ 0 h 7"/>
              <a:gd name="T12" fmla="*/ 3 w 13"/>
              <a:gd name="T13" fmla="*/ 0 h 7"/>
              <a:gd name="T14" fmla="*/ 1 w 13"/>
              <a:gd name="T15" fmla="*/ 0 h 7"/>
              <a:gd name="T16" fmla="*/ 0 w 13"/>
              <a:gd name="T17" fmla="*/ 1 h 7"/>
              <a:gd name="T18" fmla="*/ 9 w 13"/>
              <a:gd name="T19" fmla="*/ 6 h 7"/>
              <a:gd name="T20" fmla="*/ 10 w 13"/>
              <a:gd name="T21" fmla="*/ 7 h 7"/>
              <a:gd name="T22" fmla="*/ 11 w 13"/>
              <a:gd name="T23" fmla="*/ 7 h 7"/>
              <a:gd name="T24" fmla="*/ 13 w 13"/>
              <a:gd name="T25" fmla="*/ 7 h 7"/>
              <a:gd name="T26" fmla="*/ 13 w 13"/>
              <a:gd name="T27" fmla="*/ 6 h 7"/>
              <a:gd name="T28" fmla="*/ 13 w 13"/>
              <a:gd name="T29" fmla="*/ 5 h 7"/>
              <a:gd name="T30" fmla="*/ 11 w 13"/>
              <a:gd name="T31" fmla="*/ 5 h 7"/>
              <a:gd name="T32" fmla="*/ 10 w 13"/>
              <a:gd name="T33" fmla="*/ 5 h 7"/>
              <a:gd name="T34" fmla="*/ 9 w 13"/>
              <a:gd name="T35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" h="7">
                <a:moveTo>
                  <a:pt x="0" y="1"/>
                </a:moveTo>
                <a:cubicBezTo>
                  <a:pt x="0" y="1"/>
                  <a:pt x="1" y="1"/>
                  <a:pt x="1" y="2"/>
                </a:cubicBezTo>
                <a:cubicBezTo>
                  <a:pt x="1" y="2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0" y="1"/>
                  <a:pt x="0" y="1"/>
                </a:cubicBezTo>
                <a:close/>
                <a:moveTo>
                  <a:pt x="9" y="6"/>
                </a:moveTo>
                <a:cubicBezTo>
                  <a:pt x="9" y="6"/>
                  <a:pt x="9" y="7"/>
                  <a:pt x="10" y="7"/>
                </a:cubicBezTo>
                <a:cubicBezTo>
                  <a:pt x="10" y="7"/>
                  <a:pt x="11" y="7"/>
                  <a:pt x="11" y="7"/>
                </a:cubicBezTo>
                <a:cubicBezTo>
                  <a:pt x="12" y="7"/>
                  <a:pt x="12" y="7"/>
                  <a:pt x="13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5"/>
                  <a:pt x="13" y="5"/>
                </a:cubicBezTo>
                <a:cubicBezTo>
                  <a:pt x="12" y="5"/>
                  <a:pt x="12" y="5"/>
                  <a:pt x="11" y="5"/>
                </a:cubicBezTo>
                <a:cubicBezTo>
                  <a:pt x="11" y="5"/>
                  <a:pt x="10" y="5"/>
                  <a:pt x="10" y="5"/>
                </a:cubicBezTo>
                <a:cubicBezTo>
                  <a:pt x="10" y="5"/>
                  <a:pt x="9" y="6"/>
                  <a:pt x="9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8" name="îşḻíde"/>
          <p:cNvSpPr/>
          <p:nvPr/>
        </p:nvSpPr>
        <p:spPr bwMode="auto">
          <a:xfrm>
            <a:off x="1329690" y="4490720"/>
            <a:ext cx="60325" cy="34290"/>
          </a:xfrm>
          <a:custGeom>
            <a:avLst/>
            <a:gdLst>
              <a:gd name="T0" fmla="*/ 11 w 21"/>
              <a:gd name="T1" fmla="*/ 11 h 12"/>
              <a:gd name="T2" fmla="*/ 18 w 21"/>
              <a:gd name="T3" fmla="*/ 10 h 12"/>
              <a:gd name="T4" fmla="*/ 20 w 21"/>
              <a:gd name="T5" fmla="*/ 8 h 12"/>
              <a:gd name="T6" fmla="*/ 20 w 21"/>
              <a:gd name="T7" fmla="*/ 5 h 12"/>
              <a:gd name="T8" fmla="*/ 16 w 21"/>
              <a:gd name="T9" fmla="*/ 2 h 12"/>
              <a:gd name="T10" fmla="*/ 8 w 21"/>
              <a:gd name="T11" fmla="*/ 0 h 12"/>
              <a:gd name="T12" fmla="*/ 2 w 21"/>
              <a:gd name="T13" fmla="*/ 1 h 12"/>
              <a:gd name="T14" fmla="*/ 0 w 21"/>
              <a:gd name="T15" fmla="*/ 3 h 12"/>
              <a:gd name="T16" fmla="*/ 0 w 21"/>
              <a:gd name="T17" fmla="*/ 6 h 12"/>
              <a:gd name="T18" fmla="*/ 4 w 21"/>
              <a:gd name="T19" fmla="*/ 9 h 12"/>
              <a:gd name="T20" fmla="*/ 11 w 21"/>
              <a:gd name="T21" fmla="*/ 11 h 12"/>
              <a:gd name="T22" fmla="*/ 11 w 21"/>
              <a:gd name="T23" fmla="*/ 11 h 12"/>
              <a:gd name="T24" fmla="*/ 3 w 21"/>
              <a:gd name="T25" fmla="*/ 5 h 12"/>
              <a:gd name="T26" fmla="*/ 2 w 21"/>
              <a:gd name="T27" fmla="*/ 3 h 12"/>
              <a:gd name="T28" fmla="*/ 3 w 21"/>
              <a:gd name="T29" fmla="*/ 1 h 12"/>
              <a:gd name="T30" fmla="*/ 4 w 21"/>
              <a:gd name="T31" fmla="*/ 1 h 12"/>
              <a:gd name="T32" fmla="*/ 8 w 21"/>
              <a:gd name="T33" fmla="*/ 1 h 12"/>
              <a:gd name="T34" fmla="*/ 13 w 21"/>
              <a:gd name="T35" fmla="*/ 3 h 12"/>
              <a:gd name="T36" fmla="*/ 18 w 21"/>
              <a:gd name="T37" fmla="*/ 7 h 12"/>
              <a:gd name="T38" fmla="*/ 19 w 21"/>
              <a:gd name="T39" fmla="*/ 9 h 12"/>
              <a:gd name="T40" fmla="*/ 18 w 21"/>
              <a:gd name="T41" fmla="*/ 10 h 12"/>
              <a:gd name="T42" fmla="*/ 14 w 21"/>
              <a:gd name="T43" fmla="*/ 10 h 12"/>
              <a:gd name="T44" fmla="*/ 7 w 21"/>
              <a:gd name="T45" fmla="*/ 8 h 12"/>
              <a:gd name="T46" fmla="*/ 3 w 21"/>
              <a:gd name="T47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" h="12">
                <a:moveTo>
                  <a:pt x="11" y="11"/>
                </a:moveTo>
                <a:cubicBezTo>
                  <a:pt x="14" y="12"/>
                  <a:pt x="17" y="11"/>
                  <a:pt x="18" y="10"/>
                </a:cubicBezTo>
                <a:cubicBezTo>
                  <a:pt x="19" y="10"/>
                  <a:pt x="20" y="9"/>
                  <a:pt x="20" y="8"/>
                </a:cubicBezTo>
                <a:cubicBezTo>
                  <a:pt x="21" y="7"/>
                  <a:pt x="20" y="6"/>
                  <a:pt x="20" y="5"/>
                </a:cubicBezTo>
                <a:cubicBezTo>
                  <a:pt x="19" y="4"/>
                  <a:pt x="18" y="3"/>
                  <a:pt x="16" y="2"/>
                </a:cubicBezTo>
                <a:cubicBezTo>
                  <a:pt x="13" y="1"/>
                  <a:pt x="10" y="0"/>
                  <a:pt x="8" y="0"/>
                </a:cubicBezTo>
                <a:cubicBezTo>
                  <a:pt x="5" y="0"/>
                  <a:pt x="3" y="0"/>
                  <a:pt x="2" y="1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0" y="5"/>
                  <a:pt x="0" y="6"/>
                </a:cubicBezTo>
                <a:cubicBezTo>
                  <a:pt x="1" y="7"/>
                  <a:pt x="2" y="8"/>
                  <a:pt x="4" y="9"/>
                </a:cubicBezTo>
                <a:cubicBezTo>
                  <a:pt x="6" y="10"/>
                  <a:pt x="9" y="11"/>
                  <a:pt x="11" y="11"/>
                </a:cubicBezTo>
                <a:cubicBezTo>
                  <a:pt x="11" y="11"/>
                  <a:pt x="11" y="11"/>
                  <a:pt x="11" y="11"/>
                </a:cubicBezTo>
                <a:close/>
                <a:moveTo>
                  <a:pt x="3" y="5"/>
                </a:moveTo>
                <a:cubicBezTo>
                  <a:pt x="2" y="4"/>
                  <a:pt x="2" y="3"/>
                  <a:pt x="2" y="3"/>
                </a:cubicBezTo>
                <a:cubicBezTo>
                  <a:pt x="2" y="2"/>
                  <a:pt x="2" y="2"/>
                  <a:pt x="3" y="1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1"/>
                  <a:pt x="8" y="1"/>
                </a:cubicBezTo>
                <a:cubicBezTo>
                  <a:pt x="9" y="1"/>
                  <a:pt x="11" y="2"/>
                  <a:pt x="13" y="3"/>
                </a:cubicBezTo>
                <a:cubicBezTo>
                  <a:pt x="15" y="5"/>
                  <a:pt x="17" y="6"/>
                  <a:pt x="18" y="7"/>
                </a:cubicBezTo>
                <a:cubicBezTo>
                  <a:pt x="18" y="8"/>
                  <a:pt x="19" y="8"/>
                  <a:pt x="19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7" y="11"/>
                  <a:pt x="15" y="11"/>
                  <a:pt x="14" y="10"/>
                </a:cubicBezTo>
                <a:cubicBezTo>
                  <a:pt x="12" y="10"/>
                  <a:pt x="9" y="9"/>
                  <a:pt x="7" y="8"/>
                </a:cubicBezTo>
                <a:cubicBezTo>
                  <a:pt x="6" y="7"/>
                  <a:pt x="5" y="6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19" name="ïṥľïdè"/>
          <p:cNvSpPr/>
          <p:nvPr/>
        </p:nvSpPr>
        <p:spPr bwMode="auto">
          <a:xfrm>
            <a:off x="1369695" y="4464685"/>
            <a:ext cx="60325" cy="36830"/>
          </a:xfrm>
          <a:custGeom>
            <a:avLst/>
            <a:gdLst>
              <a:gd name="T0" fmla="*/ 11 w 21"/>
              <a:gd name="T1" fmla="*/ 12 h 13"/>
              <a:gd name="T2" fmla="*/ 18 w 21"/>
              <a:gd name="T3" fmla="*/ 11 h 13"/>
              <a:gd name="T4" fmla="*/ 20 w 21"/>
              <a:gd name="T5" fmla="*/ 9 h 13"/>
              <a:gd name="T6" fmla="*/ 20 w 21"/>
              <a:gd name="T7" fmla="*/ 6 h 13"/>
              <a:gd name="T8" fmla="*/ 16 w 21"/>
              <a:gd name="T9" fmla="*/ 3 h 13"/>
              <a:gd name="T10" fmla="*/ 8 w 21"/>
              <a:gd name="T11" fmla="*/ 1 h 13"/>
              <a:gd name="T12" fmla="*/ 2 w 21"/>
              <a:gd name="T13" fmla="*/ 2 h 13"/>
              <a:gd name="T14" fmla="*/ 0 w 21"/>
              <a:gd name="T15" fmla="*/ 4 h 13"/>
              <a:gd name="T16" fmla="*/ 0 w 21"/>
              <a:gd name="T17" fmla="*/ 7 h 13"/>
              <a:gd name="T18" fmla="*/ 4 w 21"/>
              <a:gd name="T19" fmla="*/ 10 h 13"/>
              <a:gd name="T20" fmla="*/ 11 w 21"/>
              <a:gd name="T21" fmla="*/ 12 h 13"/>
              <a:gd name="T22" fmla="*/ 11 w 21"/>
              <a:gd name="T23" fmla="*/ 12 h 13"/>
              <a:gd name="T24" fmla="*/ 3 w 21"/>
              <a:gd name="T25" fmla="*/ 6 h 13"/>
              <a:gd name="T26" fmla="*/ 2 w 21"/>
              <a:gd name="T27" fmla="*/ 3 h 13"/>
              <a:gd name="T28" fmla="*/ 3 w 21"/>
              <a:gd name="T29" fmla="*/ 2 h 13"/>
              <a:gd name="T30" fmla="*/ 4 w 21"/>
              <a:gd name="T31" fmla="*/ 2 h 13"/>
              <a:gd name="T32" fmla="*/ 8 w 21"/>
              <a:gd name="T33" fmla="*/ 2 h 13"/>
              <a:gd name="T34" fmla="*/ 13 w 21"/>
              <a:gd name="T35" fmla="*/ 4 h 13"/>
              <a:gd name="T36" fmla="*/ 18 w 21"/>
              <a:gd name="T37" fmla="*/ 8 h 13"/>
              <a:gd name="T38" fmla="*/ 19 w 21"/>
              <a:gd name="T39" fmla="*/ 10 h 13"/>
              <a:gd name="T40" fmla="*/ 18 w 21"/>
              <a:gd name="T41" fmla="*/ 11 h 13"/>
              <a:gd name="T42" fmla="*/ 14 w 21"/>
              <a:gd name="T43" fmla="*/ 11 h 13"/>
              <a:gd name="T44" fmla="*/ 7 w 21"/>
              <a:gd name="T45" fmla="*/ 9 h 13"/>
              <a:gd name="T46" fmla="*/ 3 w 21"/>
              <a:gd name="T4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" h="13">
                <a:moveTo>
                  <a:pt x="11" y="12"/>
                </a:moveTo>
                <a:cubicBezTo>
                  <a:pt x="14" y="13"/>
                  <a:pt x="17" y="12"/>
                  <a:pt x="18" y="11"/>
                </a:cubicBezTo>
                <a:cubicBezTo>
                  <a:pt x="19" y="11"/>
                  <a:pt x="20" y="10"/>
                  <a:pt x="20" y="9"/>
                </a:cubicBezTo>
                <a:cubicBezTo>
                  <a:pt x="21" y="8"/>
                  <a:pt x="20" y="7"/>
                  <a:pt x="20" y="6"/>
                </a:cubicBezTo>
                <a:cubicBezTo>
                  <a:pt x="19" y="5"/>
                  <a:pt x="18" y="4"/>
                  <a:pt x="16" y="3"/>
                </a:cubicBezTo>
                <a:cubicBezTo>
                  <a:pt x="13" y="1"/>
                  <a:pt x="10" y="1"/>
                  <a:pt x="8" y="1"/>
                </a:cubicBezTo>
                <a:cubicBezTo>
                  <a:pt x="5" y="0"/>
                  <a:pt x="3" y="1"/>
                  <a:pt x="2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6"/>
                  <a:pt x="0" y="7"/>
                </a:cubicBezTo>
                <a:cubicBezTo>
                  <a:pt x="1" y="8"/>
                  <a:pt x="2" y="9"/>
                  <a:pt x="4" y="10"/>
                </a:cubicBezTo>
                <a:cubicBezTo>
                  <a:pt x="6" y="11"/>
                  <a:pt x="9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3" y="6"/>
                </a:moveTo>
                <a:cubicBezTo>
                  <a:pt x="2" y="5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1"/>
                  <a:pt x="6" y="2"/>
                  <a:pt x="8" y="2"/>
                </a:cubicBezTo>
                <a:cubicBezTo>
                  <a:pt x="9" y="2"/>
                  <a:pt x="11" y="3"/>
                  <a:pt x="13" y="4"/>
                </a:cubicBezTo>
                <a:cubicBezTo>
                  <a:pt x="15" y="6"/>
                  <a:pt x="17" y="7"/>
                  <a:pt x="18" y="8"/>
                </a:cubicBezTo>
                <a:cubicBezTo>
                  <a:pt x="18" y="9"/>
                  <a:pt x="19" y="9"/>
                  <a:pt x="19" y="10"/>
                </a:cubicBezTo>
                <a:cubicBezTo>
                  <a:pt x="18" y="10"/>
                  <a:pt x="18" y="11"/>
                  <a:pt x="18" y="11"/>
                </a:cubicBezTo>
                <a:cubicBezTo>
                  <a:pt x="17" y="12"/>
                  <a:pt x="15" y="12"/>
                  <a:pt x="14" y="11"/>
                </a:cubicBezTo>
                <a:cubicBezTo>
                  <a:pt x="12" y="11"/>
                  <a:pt x="9" y="10"/>
                  <a:pt x="7" y="9"/>
                </a:cubicBezTo>
                <a:cubicBezTo>
                  <a:pt x="6" y="8"/>
                  <a:pt x="5" y="7"/>
                  <a:pt x="3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0" name="íSḷïdê"/>
          <p:cNvSpPr/>
          <p:nvPr/>
        </p:nvSpPr>
        <p:spPr bwMode="auto">
          <a:xfrm>
            <a:off x="1106170" y="3472180"/>
            <a:ext cx="1691640" cy="1024255"/>
          </a:xfrm>
          <a:custGeom>
            <a:avLst/>
            <a:gdLst>
              <a:gd name="T0" fmla="*/ 334 w 596"/>
              <a:gd name="T1" fmla="*/ 4 h 361"/>
              <a:gd name="T2" fmla="*/ 10 w 596"/>
              <a:gd name="T3" fmla="*/ 191 h 361"/>
              <a:gd name="T4" fmla="*/ 0 w 596"/>
              <a:gd name="T5" fmla="*/ 207 h 361"/>
              <a:gd name="T6" fmla="*/ 10 w 596"/>
              <a:gd name="T7" fmla="*/ 223 h 361"/>
              <a:gd name="T8" fmla="*/ 243 w 596"/>
              <a:gd name="T9" fmla="*/ 358 h 361"/>
              <a:gd name="T10" fmla="*/ 263 w 596"/>
              <a:gd name="T11" fmla="*/ 358 h 361"/>
              <a:gd name="T12" fmla="*/ 587 w 596"/>
              <a:gd name="T13" fmla="*/ 171 h 361"/>
              <a:gd name="T14" fmla="*/ 596 w 596"/>
              <a:gd name="T15" fmla="*/ 155 h 361"/>
              <a:gd name="T16" fmla="*/ 587 w 596"/>
              <a:gd name="T17" fmla="*/ 139 h 361"/>
              <a:gd name="T18" fmla="*/ 353 w 596"/>
              <a:gd name="T19" fmla="*/ 4 h 361"/>
              <a:gd name="T20" fmla="*/ 334 w 596"/>
              <a:gd name="T21" fmla="*/ 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61">
                <a:moveTo>
                  <a:pt x="334" y="4"/>
                </a:moveTo>
                <a:cubicBezTo>
                  <a:pt x="10" y="191"/>
                  <a:pt x="10" y="191"/>
                  <a:pt x="10" y="191"/>
                </a:cubicBezTo>
                <a:cubicBezTo>
                  <a:pt x="4" y="194"/>
                  <a:pt x="0" y="201"/>
                  <a:pt x="0" y="207"/>
                </a:cubicBezTo>
                <a:cubicBezTo>
                  <a:pt x="0" y="212"/>
                  <a:pt x="4" y="220"/>
                  <a:pt x="10" y="223"/>
                </a:cubicBezTo>
                <a:cubicBezTo>
                  <a:pt x="243" y="358"/>
                  <a:pt x="243" y="358"/>
                  <a:pt x="243" y="358"/>
                </a:cubicBezTo>
                <a:cubicBezTo>
                  <a:pt x="249" y="361"/>
                  <a:pt x="257" y="361"/>
                  <a:pt x="263" y="358"/>
                </a:cubicBezTo>
                <a:cubicBezTo>
                  <a:pt x="587" y="171"/>
                  <a:pt x="587" y="171"/>
                  <a:pt x="587" y="171"/>
                </a:cubicBezTo>
                <a:cubicBezTo>
                  <a:pt x="592" y="167"/>
                  <a:pt x="596" y="160"/>
                  <a:pt x="596" y="155"/>
                </a:cubicBezTo>
                <a:cubicBezTo>
                  <a:pt x="596" y="149"/>
                  <a:pt x="592" y="142"/>
                  <a:pt x="587" y="139"/>
                </a:cubicBezTo>
                <a:cubicBezTo>
                  <a:pt x="353" y="4"/>
                  <a:pt x="353" y="4"/>
                  <a:pt x="353" y="4"/>
                </a:cubicBezTo>
                <a:cubicBezTo>
                  <a:pt x="348" y="0"/>
                  <a:pt x="339" y="0"/>
                  <a:pt x="334" y="4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1" name="íśļîḋé"/>
          <p:cNvSpPr/>
          <p:nvPr/>
        </p:nvSpPr>
        <p:spPr bwMode="auto">
          <a:xfrm>
            <a:off x="1106170" y="3613785"/>
            <a:ext cx="718185" cy="879475"/>
          </a:xfrm>
          <a:custGeom>
            <a:avLst/>
            <a:gdLst>
              <a:gd name="T0" fmla="*/ 253 w 253"/>
              <a:gd name="T1" fmla="*/ 0 h 310"/>
              <a:gd name="T2" fmla="*/ 10 w 253"/>
              <a:gd name="T3" fmla="*/ 141 h 310"/>
              <a:gd name="T4" fmla="*/ 0 w 253"/>
              <a:gd name="T5" fmla="*/ 157 h 310"/>
              <a:gd name="T6" fmla="*/ 10 w 253"/>
              <a:gd name="T7" fmla="*/ 173 h 310"/>
              <a:gd name="T8" fmla="*/ 243 w 253"/>
              <a:gd name="T9" fmla="*/ 308 h 310"/>
              <a:gd name="T10" fmla="*/ 253 w 253"/>
              <a:gd name="T11" fmla="*/ 310 h 310"/>
              <a:gd name="T12" fmla="*/ 253 w 253"/>
              <a:gd name="T13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3" h="310">
                <a:moveTo>
                  <a:pt x="253" y="0"/>
                </a:moveTo>
                <a:cubicBezTo>
                  <a:pt x="10" y="141"/>
                  <a:pt x="10" y="141"/>
                  <a:pt x="10" y="141"/>
                </a:cubicBezTo>
                <a:cubicBezTo>
                  <a:pt x="4" y="144"/>
                  <a:pt x="0" y="151"/>
                  <a:pt x="0" y="157"/>
                </a:cubicBezTo>
                <a:cubicBezTo>
                  <a:pt x="0" y="162"/>
                  <a:pt x="4" y="170"/>
                  <a:pt x="10" y="173"/>
                </a:cubicBezTo>
                <a:cubicBezTo>
                  <a:pt x="243" y="308"/>
                  <a:pt x="243" y="308"/>
                  <a:pt x="243" y="308"/>
                </a:cubicBezTo>
                <a:cubicBezTo>
                  <a:pt x="246" y="309"/>
                  <a:pt x="250" y="310"/>
                  <a:pt x="253" y="310"/>
                </a:cubicBezTo>
                <a:lnTo>
                  <a:pt x="253" y="0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2" name="ïṡľiḑê"/>
          <p:cNvSpPr/>
          <p:nvPr/>
        </p:nvSpPr>
        <p:spPr bwMode="auto">
          <a:xfrm>
            <a:off x="1116965" y="3472180"/>
            <a:ext cx="1668780" cy="963930"/>
          </a:xfrm>
          <a:custGeom>
            <a:avLst/>
            <a:gdLst>
              <a:gd name="T0" fmla="*/ 6 w 588"/>
              <a:gd name="T1" fmla="*/ 191 h 340"/>
              <a:gd name="T2" fmla="*/ 330 w 588"/>
              <a:gd name="T3" fmla="*/ 4 h 340"/>
              <a:gd name="T4" fmla="*/ 349 w 588"/>
              <a:gd name="T5" fmla="*/ 4 h 340"/>
              <a:gd name="T6" fmla="*/ 583 w 588"/>
              <a:gd name="T7" fmla="*/ 139 h 340"/>
              <a:gd name="T8" fmla="*/ 583 w 588"/>
              <a:gd name="T9" fmla="*/ 150 h 340"/>
              <a:gd name="T10" fmla="*/ 259 w 588"/>
              <a:gd name="T11" fmla="*/ 337 h 340"/>
              <a:gd name="T12" fmla="*/ 239 w 588"/>
              <a:gd name="T13" fmla="*/ 337 h 340"/>
              <a:gd name="T14" fmla="*/ 6 w 588"/>
              <a:gd name="T15" fmla="*/ 202 h 340"/>
              <a:gd name="T16" fmla="*/ 6 w 588"/>
              <a:gd name="T17" fmla="*/ 191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8" h="340">
                <a:moveTo>
                  <a:pt x="6" y="191"/>
                </a:moveTo>
                <a:cubicBezTo>
                  <a:pt x="330" y="4"/>
                  <a:pt x="330" y="4"/>
                  <a:pt x="330" y="4"/>
                </a:cubicBezTo>
                <a:cubicBezTo>
                  <a:pt x="335" y="0"/>
                  <a:pt x="344" y="0"/>
                  <a:pt x="349" y="4"/>
                </a:cubicBezTo>
                <a:cubicBezTo>
                  <a:pt x="583" y="139"/>
                  <a:pt x="583" y="139"/>
                  <a:pt x="583" y="139"/>
                </a:cubicBezTo>
                <a:cubicBezTo>
                  <a:pt x="588" y="142"/>
                  <a:pt x="588" y="147"/>
                  <a:pt x="583" y="150"/>
                </a:cubicBezTo>
                <a:cubicBezTo>
                  <a:pt x="259" y="337"/>
                  <a:pt x="259" y="337"/>
                  <a:pt x="259" y="337"/>
                </a:cubicBezTo>
                <a:cubicBezTo>
                  <a:pt x="253" y="340"/>
                  <a:pt x="245" y="340"/>
                  <a:pt x="239" y="337"/>
                </a:cubicBezTo>
                <a:cubicBezTo>
                  <a:pt x="6" y="202"/>
                  <a:pt x="6" y="202"/>
                  <a:pt x="6" y="202"/>
                </a:cubicBezTo>
                <a:cubicBezTo>
                  <a:pt x="0" y="199"/>
                  <a:pt x="0" y="194"/>
                  <a:pt x="6" y="191"/>
                </a:cubicBez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3" name="iŝḻïďé"/>
          <p:cNvSpPr/>
          <p:nvPr/>
        </p:nvSpPr>
        <p:spPr bwMode="auto">
          <a:xfrm>
            <a:off x="1003300" y="2585720"/>
            <a:ext cx="1076325" cy="1436370"/>
          </a:xfrm>
          <a:custGeom>
            <a:avLst/>
            <a:gdLst>
              <a:gd name="T0" fmla="*/ 27 w 379"/>
              <a:gd name="T1" fmla="*/ 504 h 507"/>
              <a:gd name="T2" fmla="*/ 17 w 379"/>
              <a:gd name="T3" fmla="*/ 488 h 507"/>
              <a:gd name="T4" fmla="*/ 0 w 379"/>
              <a:gd name="T5" fmla="*/ 207 h 507"/>
              <a:gd name="T6" fmla="*/ 10 w 379"/>
              <a:gd name="T7" fmla="*/ 190 h 507"/>
              <a:gd name="T8" fmla="*/ 334 w 379"/>
              <a:gd name="T9" fmla="*/ 3 h 507"/>
              <a:gd name="T10" fmla="*/ 352 w 379"/>
              <a:gd name="T11" fmla="*/ 3 h 507"/>
              <a:gd name="T12" fmla="*/ 362 w 379"/>
              <a:gd name="T13" fmla="*/ 19 h 507"/>
              <a:gd name="T14" fmla="*/ 379 w 379"/>
              <a:gd name="T15" fmla="*/ 300 h 507"/>
              <a:gd name="T16" fmla="*/ 370 w 379"/>
              <a:gd name="T17" fmla="*/ 317 h 507"/>
              <a:gd name="T18" fmla="*/ 46 w 379"/>
              <a:gd name="T19" fmla="*/ 504 h 507"/>
              <a:gd name="T20" fmla="*/ 27 w 379"/>
              <a:gd name="T21" fmla="*/ 504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9" h="507">
                <a:moveTo>
                  <a:pt x="27" y="504"/>
                </a:moveTo>
                <a:cubicBezTo>
                  <a:pt x="22" y="501"/>
                  <a:pt x="18" y="494"/>
                  <a:pt x="17" y="488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01"/>
                  <a:pt x="4" y="194"/>
                  <a:pt x="10" y="190"/>
                </a:cubicBezTo>
                <a:cubicBezTo>
                  <a:pt x="334" y="3"/>
                  <a:pt x="334" y="3"/>
                  <a:pt x="334" y="3"/>
                </a:cubicBezTo>
                <a:cubicBezTo>
                  <a:pt x="339" y="0"/>
                  <a:pt x="347" y="0"/>
                  <a:pt x="352" y="3"/>
                </a:cubicBezTo>
                <a:cubicBezTo>
                  <a:pt x="357" y="6"/>
                  <a:pt x="362" y="13"/>
                  <a:pt x="362" y="19"/>
                </a:cubicBezTo>
                <a:cubicBezTo>
                  <a:pt x="379" y="300"/>
                  <a:pt x="379" y="300"/>
                  <a:pt x="379" y="300"/>
                </a:cubicBezTo>
                <a:cubicBezTo>
                  <a:pt x="379" y="306"/>
                  <a:pt x="375" y="313"/>
                  <a:pt x="370" y="317"/>
                </a:cubicBezTo>
                <a:cubicBezTo>
                  <a:pt x="46" y="504"/>
                  <a:pt x="46" y="504"/>
                  <a:pt x="46" y="504"/>
                </a:cubicBezTo>
                <a:cubicBezTo>
                  <a:pt x="40" y="507"/>
                  <a:pt x="32" y="507"/>
                  <a:pt x="27" y="504"/>
                </a:cubicBez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4" name="í$ḷïḋè"/>
          <p:cNvSpPr/>
          <p:nvPr/>
        </p:nvSpPr>
        <p:spPr bwMode="auto">
          <a:xfrm>
            <a:off x="1003300" y="3147060"/>
            <a:ext cx="573405" cy="875030"/>
          </a:xfrm>
          <a:custGeom>
            <a:avLst/>
            <a:gdLst>
              <a:gd name="T0" fmla="*/ 199 w 202"/>
              <a:gd name="T1" fmla="*/ 113 h 309"/>
              <a:gd name="T2" fmla="*/ 3 w 202"/>
              <a:gd name="T3" fmla="*/ 0 h 309"/>
              <a:gd name="T4" fmla="*/ 0 w 202"/>
              <a:gd name="T5" fmla="*/ 9 h 309"/>
              <a:gd name="T6" fmla="*/ 17 w 202"/>
              <a:gd name="T7" fmla="*/ 290 h 309"/>
              <a:gd name="T8" fmla="*/ 27 w 202"/>
              <a:gd name="T9" fmla="*/ 306 h 309"/>
              <a:gd name="T10" fmla="*/ 46 w 202"/>
              <a:gd name="T11" fmla="*/ 306 h 309"/>
              <a:gd name="T12" fmla="*/ 202 w 202"/>
              <a:gd name="T13" fmla="*/ 215 h 309"/>
              <a:gd name="T14" fmla="*/ 199 w 202"/>
              <a:gd name="T15" fmla="*/ 113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2" h="309">
                <a:moveTo>
                  <a:pt x="199" y="113"/>
                </a:moveTo>
                <a:cubicBezTo>
                  <a:pt x="3" y="0"/>
                  <a:pt x="3" y="0"/>
                  <a:pt x="3" y="0"/>
                </a:cubicBezTo>
                <a:cubicBezTo>
                  <a:pt x="1" y="3"/>
                  <a:pt x="0" y="6"/>
                  <a:pt x="0" y="9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18" y="296"/>
                  <a:pt x="22" y="303"/>
                  <a:pt x="27" y="306"/>
                </a:cubicBezTo>
                <a:cubicBezTo>
                  <a:pt x="32" y="309"/>
                  <a:pt x="40" y="309"/>
                  <a:pt x="46" y="306"/>
                </a:cubicBezTo>
                <a:cubicBezTo>
                  <a:pt x="202" y="215"/>
                  <a:pt x="202" y="215"/>
                  <a:pt x="202" y="215"/>
                </a:cubicBezTo>
                <a:lnTo>
                  <a:pt x="199" y="113"/>
                </a:ln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5" name="íṩ1ïḋe"/>
          <p:cNvSpPr/>
          <p:nvPr/>
        </p:nvSpPr>
        <p:spPr bwMode="auto">
          <a:xfrm>
            <a:off x="1055370" y="2615565"/>
            <a:ext cx="1024255" cy="1406525"/>
          </a:xfrm>
          <a:custGeom>
            <a:avLst/>
            <a:gdLst>
              <a:gd name="T0" fmla="*/ 9 w 361"/>
              <a:gd name="T1" fmla="*/ 190 h 496"/>
              <a:gd name="T2" fmla="*/ 334 w 361"/>
              <a:gd name="T3" fmla="*/ 3 h 496"/>
              <a:gd name="T4" fmla="*/ 344 w 361"/>
              <a:gd name="T5" fmla="*/ 8 h 496"/>
              <a:gd name="T6" fmla="*/ 361 w 361"/>
              <a:gd name="T7" fmla="*/ 289 h 496"/>
              <a:gd name="T8" fmla="*/ 352 w 361"/>
              <a:gd name="T9" fmla="*/ 306 h 496"/>
              <a:gd name="T10" fmla="*/ 28 w 361"/>
              <a:gd name="T11" fmla="*/ 493 h 496"/>
              <a:gd name="T12" fmla="*/ 17 w 361"/>
              <a:gd name="T13" fmla="*/ 487 h 496"/>
              <a:gd name="T14" fmla="*/ 1 w 361"/>
              <a:gd name="T15" fmla="*/ 207 h 496"/>
              <a:gd name="T16" fmla="*/ 9 w 361"/>
              <a:gd name="T17" fmla="*/ 19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1" h="496">
                <a:moveTo>
                  <a:pt x="9" y="190"/>
                </a:moveTo>
                <a:cubicBezTo>
                  <a:pt x="334" y="3"/>
                  <a:pt x="334" y="3"/>
                  <a:pt x="334" y="3"/>
                </a:cubicBezTo>
                <a:cubicBezTo>
                  <a:pt x="339" y="0"/>
                  <a:pt x="344" y="2"/>
                  <a:pt x="344" y="8"/>
                </a:cubicBezTo>
                <a:cubicBezTo>
                  <a:pt x="361" y="289"/>
                  <a:pt x="361" y="289"/>
                  <a:pt x="361" y="289"/>
                </a:cubicBezTo>
                <a:cubicBezTo>
                  <a:pt x="361" y="295"/>
                  <a:pt x="357" y="302"/>
                  <a:pt x="352" y="306"/>
                </a:cubicBezTo>
                <a:cubicBezTo>
                  <a:pt x="28" y="493"/>
                  <a:pt x="28" y="493"/>
                  <a:pt x="28" y="493"/>
                </a:cubicBezTo>
                <a:cubicBezTo>
                  <a:pt x="22" y="496"/>
                  <a:pt x="18" y="493"/>
                  <a:pt x="17" y="487"/>
                </a:cubicBezTo>
                <a:cubicBezTo>
                  <a:pt x="1" y="207"/>
                  <a:pt x="1" y="207"/>
                  <a:pt x="1" y="207"/>
                </a:cubicBezTo>
                <a:cubicBezTo>
                  <a:pt x="0" y="201"/>
                  <a:pt x="4" y="193"/>
                  <a:pt x="9" y="19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6" name="îšḻíďè"/>
          <p:cNvSpPr/>
          <p:nvPr/>
        </p:nvSpPr>
        <p:spPr bwMode="auto">
          <a:xfrm>
            <a:off x="1083945" y="2659380"/>
            <a:ext cx="967105" cy="1261745"/>
          </a:xfrm>
          <a:custGeom>
            <a:avLst/>
            <a:gdLst>
              <a:gd name="T0" fmla="*/ 7 w 341"/>
              <a:gd name="T1" fmla="*/ 182 h 445"/>
              <a:gd name="T2" fmla="*/ 318 w 341"/>
              <a:gd name="T3" fmla="*/ 2 h 445"/>
              <a:gd name="T4" fmla="*/ 327 w 341"/>
              <a:gd name="T5" fmla="*/ 7 h 445"/>
              <a:gd name="T6" fmla="*/ 341 w 341"/>
              <a:gd name="T7" fmla="*/ 251 h 445"/>
              <a:gd name="T8" fmla="*/ 334 w 341"/>
              <a:gd name="T9" fmla="*/ 264 h 445"/>
              <a:gd name="T10" fmla="*/ 25 w 341"/>
              <a:gd name="T11" fmla="*/ 443 h 445"/>
              <a:gd name="T12" fmla="*/ 17 w 341"/>
              <a:gd name="T13" fmla="*/ 438 h 445"/>
              <a:gd name="T14" fmla="*/ 0 w 341"/>
              <a:gd name="T15" fmla="*/ 195 h 445"/>
              <a:gd name="T16" fmla="*/ 7 w 341"/>
              <a:gd name="T17" fmla="*/ 182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1" h="445">
                <a:moveTo>
                  <a:pt x="7" y="182"/>
                </a:moveTo>
                <a:cubicBezTo>
                  <a:pt x="318" y="2"/>
                  <a:pt x="318" y="2"/>
                  <a:pt x="318" y="2"/>
                </a:cubicBezTo>
                <a:cubicBezTo>
                  <a:pt x="323" y="0"/>
                  <a:pt x="326" y="2"/>
                  <a:pt x="327" y="7"/>
                </a:cubicBezTo>
                <a:cubicBezTo>
                  <a:pt x="341" y="251"/>
                  <a:pt x="341" y="251"/>
                  <a:pt x="341" y="251"/>
                </a:cubicBezTo>
                <a:cubicBezTo>
                  <a:pt x="341" y="256"/>
                  <a:pt x="338" y="262"/>
                  <a:pt x="334" y="264"/>
                </a:cubicBezTo>
                <a:cubicBezTo>
                  <a:pt x="25" y="443"/>
                  <a:pt x="25" y="443"/>
                  <a:pt x="25" y="443"/>
                </a:cubicBezTo>
                <a:cubicBezTo>
                  <a:pt x="21" y="445"/>
                  <a:pt x="17" y="443"/>
                  <a:pt x="17" y="438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0"/>
                  <a:pt x="3" y="184"/>
                  <a:pt x="7" y="1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7" name="iSḷíḍê"/>
          <p:cNvSpPr/>
          <p:nvPr/>
        </p:nvSpPr>
        <p:spPr bwMode="auto">
          <a:xfrm>
            <a:off x="1219200" y="3531870"/>
            <a:ext cx="925830" cy="532765"/>
          </a:xfrm>
          <a:custGeom>
            <a:avLst/>
            <a:gdLst>
              <a:gd name="T0" fmla="*/ 6 w 326"/>
              <a:gd name="T1" fmla="*/ 170 h 188"/>
              <a:gd name="T2" fmla="*/ 294 w 326"/>
              <a:gd name="T3" fmla="*/ 3 h 188"/>
              <a:gd name="T4" fmla="*/ 313 w 326"/>
              <a:gd name="T5" fmla="*/ 3 h 188"/>
              <a:gd name="T6" fmla="*/ 321 w 326"/>
              <a:gd name="T7" fmla="*/ 8 h 188"/>
              <a:gd name="T8" fmla="*/ 321 w 326"/>
              <a:gd name="T9" fmla="*/ 19 h 188"/>
              <a:gd name="T10" fmla="*/ 33 w 326"/>
              <a:gd name="T11" fmla="*/ 185 h 188"/>
              <a:gd name="T12" fmla="*/ 14 w 326"/>
              <a:gd name="T13" fmla="*/ 185 h 188"/>
              <a:gd name="T14" fmla="*/ 6 w 326"/>
              <a:gd name="T15" fmla="*/ 181 h 188"/>
              <a:gd name="T16" fmla="*/ 6 w 326"/>
              <a:gd name="T17" fmla="*/ 17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6" h="188">
                <a:moveTo>
                  <a:pt x="6" y="170"/>
                </a:moveTo>
                <a:cubicBezTo>
                  <a:pt x="294" y="3"/>
                  <a:pt x="294" y="3"/>
                  <a:pt x="294" y="3"/>
                </a:cubicBezTo>
                <a:cubicBezTo>
                  <a:pt x="299" y="0"/>
                  <a:pt x="308" y="0"/>
                  <a:pt x="313" y="3"/>
                </a:cubicBezTo>
                <a:cubicBezTo>
                  <a:pt x="321" y="8"/>
                  <a:pt x="321" y="8"/>
                  <a:pt x="321" y="8"/>
                </a:cubicBezTo>
                <a:cubicBezTo>
                  <a:pt x="326" y="11"/>
                  <a:pt x="326" y="16"/>
                  <a:pt x="321" y="19"/>
                </a:cubicBezTo>
                <a:cubicBezTo>
                  <a:pt x="33" y="185"/>
                  <a:pt x="33" y="185"/>
                  <a:pt x="33" y="185"/>
                </a:cubicBezTo>
                <a:cubicBezTo>
                  <a:pt x="28" y="188"/>
                  <a:pt x="19" y="188"/>
                  <a:pt x="14" y="185"/>
                </a:cubicBezTo>
                <a:cubicBezTo>
                  <a:pt x="6" y="181"/>
                  <a:pt x="6" y="181"/>
                  <a:pt x="6" y="181"/>
                </a:cubicBezTo>
                <a:cubicBezTo>
                  <a:pt x="0" y="178"/>
                  <a:pt x="0" y="173"/>
                  <a:pt x="6" y="17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8" name="ïṣ1íḓè"/>
          <p:cNvSpPr/>
          <p:nvPr/>
        </p:nvSpPr>
        <p:spPr bwMode="auto">
          <a:xfrm>
            <a:off x="1324610" y="3592195"/>
            <a:ext cx="1155065" cy="666115"/>
          </a:xfrm>
          <a:custGeom>
            <a:avLst/>
            <a:gdLst>
              <a:gd name="T0" fmla="*/ 5 w 407"/>
              <a:gd name="T1" fmla="*/ 170 h 235"/>
              <a:gd name="T2" fmla="*/ 293 w 407"/>
              <a:gd name="T3" fmla="*/ 3 h 235"/>
              <a:gd name="T4" fmla="*/ 312 w 407"/>
              <a:gd name="T5" fmla="*/ 3 h 235"/>
              <a:gd name="T6" fmla="*/ 401 w 407"/>
              <a:gd name="T7" fmla="*/ 55 h 235"/>
              <a:gd name="T8" fmla="*/ 401 w 407"/>
              <a:gd name="T9" fmla="*/ 66 h 235"/>
              <a:gd name="T10" fmla="*/ 113 w 407"/>
              <a:gd name="T11" fmla="*/ 232 h 235"/>
              <a:gd name="T12" fmla="*/ 94 w 407"/>
              <a:gd name="T13" fmla="*/ 232 h 235"/>
              <a:gd name="T14" fmla="*/ 5 w 407"/>
              <a:gd name="T15" fmla="*/ 181 h 235"/>
              <a:gd name="T16" fmla="*/ 5 w 407"/>
              <a:gd name="T17" fmla="*/ 17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7" h="235">
                <a:moveTo>
                  <a:pt x="5" y="170"/>
                </a:moveTo>
                <a:cubicBezTo>
                  <a:pt x="293" y="3"/>
                  <a:pt x="293" y="3"/>
                  <a:pt x="293" y="3"/>
                </a:cubicBezTo>
                <a:cubicBezTo>
                  <a:pt x="298" y="0"/>
                  <a:pt x="307" y="0"/>
                  <a:pt x="312" y="3"/>
                </a:cubicBezTo>
                <a:cubicBezTo>
                  <a:pt x="401" y="55"/>
                  <a:pt x="401" y="55"/>
                  <a:pt x="401" y="55"/>
                </a:cubicBezTo>
                <a:cubicBezTo>
                  <a:pt x="407" y="58"/>
                  <a:pt x="407" y="63"/>
                  <a:pt x="401" y="66"/>
                </a:cubicBezTo>
                <a:cubicBezTo>
                  <a:pt x="113" y="232"/>
                  <a:pt x="113" y="232"/>
                  <a:pt x="113" y="232"/>
                </a:cubicBezTo>
                <a:cubicBezTo>
                  <a:pt x="108" y="235"/>
                  <a:pt x="99" y="235"/>
                  <a:pt x="94" y="232"/>
                </a:cubicBezTo>
                <a:cubicBezTo>
                  <a:pt x="5" y="181"/>
                  <a:pt x="5" y="181"/>
                  <a:pt x="5" y="181"/>
                </a:cubicBezTo>
                <a:cubicBezTo>
                  <a:pt x="0" y="178"/>
                  <a:pt x="0" y="173"/>
                  <a:pt x="5" y="170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29" name="íṩ1iḑê"/>
          <p:cNvSpPr/>
          <p:nvPr/>
        </p:nvSpPr>
        <p:spPr bwMode="auto">
          <a:xfrm>
            <a:off x="1991995" y="3945890"/>
            <a:ext cx="436880" cy="252730"/>
          </a:xfrm>
          <a:custGeom>
            <a:avLst/>
            <a:gdLst>
              <a:gd name="T0" fmla="*/ 5 w 154"/>
              <a:gd name="T1" fmla="*/ 55 h 89"/>
              <a:gd name="T2" fmla="*/ 94 w 154"/>
              <a:gd name="T3" fmla="*/ 4 h 89"/>
              <a:gd name="T4" fmla="*/ 113 w 154"/>
              <a:gd name="T5" fmla="*/ 4 h 89"/>
              <a:gd name="T6" fmla="*/ 148 w 154"/>
              <a:gd name="T7" fmla="*/ 24 h 89"/>
              <a:gd name="T8" fmla="*/ 148 w 154"/>
              <a:gd name="T9" fmla="*/ 35 h 89"/>
              <a:gd name="T10" fmla="*/ 59 w 154"/>
              <a:gd name="T11" fmla="*/ 86 h 89"/>
              <a:gd name="T12" fmla="*/ 40 w 154"/>
              <a:gd name="T13" fmla="*/ 86 h 89"/>
              <a:gd name="T14" fmla="*/ 5 w 154"/>
              <a:gd name="T15" fmla="*/ 66 h 89"/>
              <a:gd name="T16" fmla="*/ 5 w 154"/>
              <a:gd name="T17" fmla="*/ 5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4" h="89">
                <a:moveTo>
                  <a:pt x="5" y="55"/>
                </a:moveTo>
                <a:cubicBezTo>
                  <a:pt x="94" y="4"/>
                  <a:pt x="94" y="4"/>
                  <a:pt x="94" y="4"/>
                </a:cubicBezTo>
                <a:cubicBezTo>
                  <a:pt x="99" y="0"/>
                  <a:pt x="108" y="0"/>
                  <a:pt x="113" y="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27"/>
                  <a:pt x="154" y="32"/>
                  <a:pt x="148" y="35"/>
                </a:cubicBezTo>
                <a:cubicBezTo>
                  <a:pt x="59" y="86"/>
                  <a:pt x="59" y="86"/>
                  <a:pt x="59" y="86"/>
                </a:cubicBezTo>
                <a:cubicBezTo>
                  <a:pt x="54" y="89"/>
                  <a:pt x="45" y="89"/>
                  <a:pt x="40" y="86"/>
                </a:cubicBezTo>
                <a:cubicBezTo>
                  <a:pt x="5" y="66"/>
                  <a:pt x="5" y="66"/>
                  <a:pt x="5" y="66"/>
                </a:cubicBezTo>
                <a:cubicBezTo>
                  <a:pt x="0" y="63"/>
                  <a:pt x="0" y="58"/>
                  <a:pt x="5" y="55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0" name="iṡ1ídê"/>
          <p:cNvSpPr/>
          <p:nvPr/>
        </p:nvSpPr>
        <p:spPr bwMode="auto">
          <a:xfrm>
            <a:off x="1361440" y="3616325"/>
            <a:ext cx="1078865" cy="615950"/>
          </a:xfrm>
          <a:custGeom>
            <a:avLst/>
            <a:gdLst>
              <a:gd name="T0" fmla="*/ 247 w 380"/>
              <a:gd name="T1" fmla="*/ 55 h 217"/>
              <a:gd name="T2" fmla="*/ 225 w 380"/>
              <a:gd name="T3" fmla="*/ 69 h 217"/>
              <a:gd name="T4" fmla="*/ 164 w 380"/>
              <a:gd name="T5" fmla="*/ 90 h 217"/>
              <a:gd name="T6" fmla="*/ 204 w 380"/>
              <a:gd name="T7" fmla="*/ 118 h 217"/>
              <a:gd name="T8" fmla="*/ 189 w 380"/>
              <a:gd name="T9" fmla="*/ 126 h 217"/>
              <a:gd name="T10" fmla="*/ 229 w 380"/>
              <a:gd name="T11" fmla="*/ 71 h 217"/>
              <a:gd name="T12" fmla="*/ 230 w 380"/>
              <a:gd name="T13" fmla="*/ 103 h 217"/>
              <a:gd name="T14" fmla="*/ 160 w 380"/>
              <a:gd name="T15" fmla="*/ 106 h 217"/>
              <a:gd name="T16" fmla="*/ 46 w 380"/>
              <a:gd name="T17" fmla="*/ 173 h 217"/>
              <a:gd name="T18" fmla="*/ 118 w 380"/>
              <a:gd name="T19" fmla="*/ 185 h 217"/>
              <a:gd name="T20" fmla="*/ 55 w 380"/>
              <a:gd name="T21" fmla="*/ 152 h 217"/>
              <a:gd name="T22" fmla="*/ 122 w 380"/>
              <a:gd name="T23" fmla="*/ 115 h 217"/>
              <a:gd name="T24" fmla="*/ 147 w 380"/>
              <a:gd name="T25" fmla="*/ 114 h 217"/>
              <a:gd name="T26" fmla="*/ 97 w 380"/>
              <a:gd name="T27" fmla="*/ 142 h 217"/>
              <a:gd name="T28" fmla="*/ 161 w 380"/>
              <a:gd name="T29" fmla="*/ 143 h 217"/>
              <a:gd name="T30" fmla="*/ 264 w 380"/>
              <a:gd name="T31" fmla="*/ 32 h 217"/>
              <a:gd name="T32" fmla="*/ 289 w 380"/>
              <a:gd name="T33" fmla="*/ 31 h 217"/>
              <a:gd name="T34" fmla="*/ 292 w 380"/>
              <a:gd name="T35" fmla="*/ 29 h 217"/>
              <a:gd name="T36" fmla="*/ 335 w 380"/>
              <a:gd name="T37" fmla="*/ 42 h 217"/>
              <a:gd name="T38" fmla="*/ 307 w 380"/>
              <a:gd name="T39" fmla="*/ 26 h 217"/>
              <a:gd name="T40" fmla="*/ 310 w 380"/>
              <a:gd name="T41" fmla="*/ 24 h 217"/>
              <a:gd name="T42" fmla="*/ 194 w 380"/>
              <a:gd name="T43" fmla="*/ 106 h 217"/>
              <a:gd name="T44" fmla="*/ 196 w 380"/>
              <a:gd name="T45" fmla="*/ 103 h 217"/>
              <a:gd name="T46" fmla="*/ 67 w 380"/>
              <a:gd name="T47" fmla="*/ 164 h 217"/>
              <a:gd name="T48" fmla="*/ 112 w 380"/>
              <a:gd name="T49" fmla="*/ 171 h 217"/>
              <a:gd name="T50" fmla="*/ 126 w 380"/>
              <a:gd name="T51" fmla="*/ 149 h 217"/>
              <a:gd name="T52" fmla="*/ 106 w 380"/>
              <a:gd name="T53" fmla="*/ 156 h 217"/>
              <a:gd name="T54" fmla="*/ 133 w 380"/>
              <a:gd name="T55" fmla="*/ 127 h 217"/>
              <a:gd name="T56" fmla="*/ 115 w 380"/>
              <a:gd name="T57" fmla="*/ 136 h 217"/>
              <a:gd name="T58" fmla="*/ 130 w 380"/>
              <a:gd name="T59" fmla="*/ 129 h 217"/>
              <a:gd name="T60" fmla="*/ 31 w 380"/>
              <a:gd name="T61" fmla="*/ 180 h 217"/>
              <a:gd name="T62" fmla="*/ 1 w 380"/>
              <a:gd name="T63" fmla="*/ 162 h 217"/>
              <a:gd name="T64" fmla="*/ 71 w 380"/>
              <a:gd name="T65" fmla="*/ 181 h 217"/>
              <a:gd name="T66" fmla="*/ 91 w 380"/>
              <a:gd name="T67" fmla="*/ 201 h 217"/>
              <a:gd name="T68" fmla="*/ 93 w 380"/>
              <a:gd name="T69" fmla="*/ 108 h 217"/>
              <a:gd name="T70" fmla="*/ 116 w 380"/>
              <a:gd name="T71" fmla="*/ 96 h 217"/>
              <a:gd name="T72" fmla="*/ 84 w 380"/>
              <a:gd name="T73" fmla="*/ 210 h 217"/>
              <a:gd name="T74" fmla="*/ 59 w 380"/>
              <a:gd name="T75" fmla="*/ 142 h 217"/>
              <a:gd name="T76" fmla="*/ 353 w 380"/>
              <a:gd name="T77" fmla="*/ 68 h 217"/>
              <a:gd name="T78" fmla="*/ 122 w 380"/>
              <a:gd name="T79" fmla="*/ 169 h 217"/>
              <a:gd name="T80" fmla="*/ 345 w 380"/>
              <a:gd name="T81" fmla="*/ 60 h 217"/>
              <a:gd name="T82" fmla="*/ 236 w 380"/>
              <a:gd name="T83" fmla="*/ 122 h 217"/>
              <a:gd name="T84" fmla="*/ 271 w 380"/>
              <a:gd name="T85" fmla="*/ 102 h 217"/>
              <a:gd name="T86" fmla="*/ 141 w 380"/>
              <a:gd name="T87" fmla="*/ 191 h 217"/>
              <a:gd name="T88" fmla="*/ 113 w 380"/>
              <a:gd name="T89" fmla="*/ 207 h 217"/>
              <a:gd name="T90" fmla="*/ 290 w 380"/>
              <a:gd name="T91" fmla="*/ 91 h 217"/>
              <a:gd name="T92" fmla="*/ 268 w 380"/>
              <a:gd name="T93" fmla="*/ 63 h 217"/>
              <a:gd name="T94" fmla="*/ 239 w 380"/>
              <a:gd name="T95" fmla="*/ 116 h 217"/>
              <a:gd name="T96" fmla="*/ 287 w 380"/>
              <a:gd name="T97" fmla="*/ 56 h 217"/>
              <a:gd name="T98" fmla="*/ 295 w 380"/>
              <a:gd name="T99" fmla="*/ 83 h 217"/>
              <a:gd name="T100" fmla="*/ 183 w 380"/>
              <a:gd name="T101" fmla="*/ 148 h 217"/>
              <a:gd name="T102" fmla="*/ 148 w 380"/>
              <a:gd name="T103" fmla="*/ 169 h 217"/>
              <a:gd name="T104" fmla="*/ 175 w 380"/>
              <a:gd name="T105" fmla="*/ 139 h 217"/>
              <a:gd name="T106" fmla="*/ 276 w 380"/>
              <a:gd name="T107" fmla="*/ 8 h 217"/>
              <a:gd name="T108" fmla="*/ 241 w 380"/>
              <a:gd name="T109" fmla="*/ 37 h 217"/>
              <a:gd name="T110" fmla="*/ 218 w 380"/>
              <a:gd name="T111" fmla="*/ 50 h 217"/>
              <a:gd name="T112" fmla="*/ 151 w 380"/>
              <a:gd name="T113" fmla="*/ 76 h 217"/>
              <a:gd name="T114" fmla="*/ 248 w 380"/>
              <a:gd name="T115" fmla="*/ 23 h 217"/>
              <a:gd name="T116" fmla="*/ 316 w 380"/>
              <a:gd name="T117" fmla="*/ 16 h 217"/>
              <a:gd name="T118" fmla="*/ 257 w 380"/>
              <a:gd name="T119" fmla="*/ 23 h 217"/>
              <a:gd name="T120" fmla="*/ 149 w 380"/>
              <a:gd name="T121" fmla="*/ 9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" h="217">
                <a:moveTo>
                  <a:pt x="254" y="71"/>
                </a:moveTo>
                <a:cubicBezTo>
                  <a:pt x="263" y="65"/>
                  <a:pt x="263" y="65"/>
                  <a:pt x="263" y="65"/>
                </a:cubicBezTo>
                <a:cubicBezTo>
                  <a:pt x="264" y="65"/>
                  <a:pt x="264" y="65"/>
                  <a:pt x="263" y="65"/>
                </a:cubicBezTo>
                <a:cubicBezTo>
                  <a:pt x="252" y="58"/>
                  <a:pt x="252" y="58"/>
                  <a:pt x="252" y="58"/>
                </a:cubicBezTo>
                <a:cubicBezTo>
                  <a:pt x="252" y="58"/>
                  <a:pt x="251" y="58"/>
                  <a:pt x="251" y="58"/>
                </a:cubicBezTo>
                <a:cubicBezTo>
                  <a:pt x="242" y="63"/>
                  <a:pt x="242" y="63"/>
                  <a:pt x="242" y="63"/>
                </a:cubicBezTo>
                <a:cubicBezTo>
                  <a:pt x="241" y="63"/>
                  <a:pt x="241" y="64"/>
                  <a:pt x="242" y="64"/>
                </a:cubicBezTo>
                <a:cubicBezTo>
                  <a:pt x="253" y="70"/>
                  <a:pt x="253" y="70"/>
                  <a:pt x="253" y="70"/>
                </a:cubicBezTo>
                <a:cubicBezTo>
                  <a:pt x="253" y="71"/>
                  <a:pt x="254" y="71"/>
                  <a:pt x="254" y="71"/>
                </a:cubicBezTo>
                <a:close/>
                <a:moveTo>
                  <a:pt x="235" y="49"/>
                </a:moveTo>
                <a:cubicBezTo>
                  <a:pt x="226" y="54"/>
                  <a:pt x="226" y="54"/>
                  <a:pt x="226" y="54"/>
                </a:cubicBezTo>
                <a:cubicBezTo>
                  <a:pt x="225" y="54"/>
                  <a:pt x="225" y="55"/>
                  <a:pt x="226" y="55"/>
                </a:cubicBezTo>
                <a:cubicBezTo>
                  <a:pt x="237" y="61"/>
                  <a:pt x="237" y="61"/>
                  <a:pt x="237" y="61"/>
                </a:cubicBezTo>
                <a:cubicBezTo>
                  <a:pt x="237" y="62"/>
                  <a:pt x="238" y="62"/>
                  <a:pt x="238" y="61"/>
                </a:cubicBezTo>
                <a:cubicBezTo>
                  <a:pt x="247" y="56"/>
                  <a:pt x="247" y="56"/>
                  <a:pt x="247" y="56"/>
                </a:cubicBezTo>
                <a:cubicBezTo>
                  <a:pt x="248" y="56"/>
                  <a:pt x="248" y="56"/>
                  <a:pt x="247" y="55"/>
                </a:cubicBezTo>
                <a:cubicBezTo>
                  <a:pt x="236" y="49"/>
                  <a:pt x="236" y="49"/>
                  <a:pt x="236" y="49"/>
                </a:cubicBezTo>
                <a:cubicBezTo>
                  <a:pt x="236" y="49"/>
                  <a:pt x="235" y="49"/>
                  <a:pt x="235" y="49"/>
                </a:cubicBezTo>
                <a:close/>
                <a:moveTo>
                  <a:pt x="206" y="66"/>
                </a:moveTo>
                <a:cubicBezTo>
                  <a:pt x="191" y="74"/>
                  <a:pt x="191" y="74"/>
                  <a:pt x="191" y="74"/>
                </a:cubicBezTo>
                <a:cubicBezTo>
                  <a:pt x="190" y="75"/>
                  <a:pt x="190" y="75"/>
                  <a:pt x="191" y="75"/>
                </a:cubicBezTo>
                <a:cubicBezTo>
                  <a:pt x="202" y="82"/>
                  <a:pt x="202" y="82"/>
                  <a:pt x="202" y="82"/>
                </a:cubicBezTo>
                <a:cubicBezTo>
                  <a:pt x="202" y="82"/>
                  <a:pt x="203" y="82"/>
                  <a:pt x="203" y="82"/>
                </a:cubicBezTo>
                <a:cubicBezTo>
                  <a:pt x="218" y="73"/>
                  <a:pt x="218" y="73"/>
                  <a:pt x="218" y="73"/>
                </a:cubicBezTo>
                <a:cubicBezTo>
                  <a:pt x="219" y="73"/>
                  <a:pt x="219" y="72"/>
                  <a:pt x="218" y="72"/>
                </a:cubicBezTo>
                <a:cubicBezTo>
                  <a:pt x="207" y="66"/>
                  <a:pt x="207" y="66"/>
                  <a:pt x="207" y="66"/>
                </a:cubicBezTo>
                <a:cubicBezTo>
                  <a:pt x="207" y="65"/>
                  <a:pt x="206" y="65"/>
                  <a:pt x="206" y="66"/>
                </a:cubicBezTo>
                <a:close/>
                <a:moveTo>
                  <a:pt x="222" y="56"/>
                </a:moveTo>
                <a:cubicBezTo>
                  <a:pt x="213" y="62"/>
                  <a:pt x="213" y="62"/>
                  <a:pt x="213" y="62"/>
                </a:cubicBezTo>
                <a:cubicBezTo>
                  <a:pt x="212" y="62"/>
                  <a:pt x="212" y="62"/>
                  <a:pt x="213" y="62"/>
                </a:cubicBezTo>
                <a:cubicBezTo>
                  <a:pt x="224" y="69"/>
                  <a:pt x="224" y="69"/>
                  <a:pt x="224" y="69"/>
                </a:cubicBezTo>
                <a:cubicBezTo>
                  <a:pt x="224" y="69"/>
                  <a:pt x="225" y="69"/>
                  <a:pt x="225" y="69"/>
                </a:cubicBezTo>
                <a:cubicBezTo>
                  <a:pt x="234" y="64"/>
                  <a:pt x="234" y="64"/>
                  <a:pt x="234" y="64"/>
                </a:cubicBezTo>
                <a:cubicBezTo>
                  <a:pt x="235" y="64"/>
                  <a:pt x="235" y="63"/>
                  <a:pt x="234" y="63"/>
                </a:cubicBezTo>
                <a:cubicBezTo>
                  <a:pt x="223" y="56"/>
                  <a:pt x="223" y="56"/>
                  <a:pt x="223" y="56"/>
                </a:cubicBezTo>
                <a:cubicBezTo>
                  <a:pt x="223" y="56"/>
                  <a:pt x="222" y="56"/>
                  <a:pt x="222" y="56"/>
                </a:cubicBezTo>
                <a:close/>
                <a:moveTo>
                  <a:pt x="186" y="77"/>
                </a:move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3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89" y="89"/>
                  <a:pt x="190" y="89"/>
                  <a:pt x="190" y="89"/>
                </a:cubicBezTo>
                <a:cubicBezTo>
                  <a:pt x="199" y="84"/>
                  <a:pt x="199" y="84"/>
                  <a:pt x="199" y="84"/>
                </a:cubicBezTo>
                <a:cubicBezTo>
                  <a:pt x="200" y="84"/>
                  <a:pt x="199" y="83"/>
                  <a:pt x="199" y="83"/>
                </a:cubicBezTo>
                <a:cubicBezTo>
                  <a:pt x="188" y="77"/>
                  <a:pt x="188" y="77"/>
                  <a:pt x="188" y="77"/>
                </a:cubicBezTo>
                <a:cubicBezTo>
                  <a:pt x="187" y="77"/>
                  <a:pt x="187" y="76"/>
                  <a:pt x="186" y="77"/>
                </a:cubicBezTo>
                <a:close/>
                <a:moveTo>
                  <a:pt x="173" y="84"/>
                </a:moveTo>
                <a:cubicBezTo>
                  <a:pt x="164" y="89"/>
                  <a:pt x="164" y="89"/>
                  <a:pt x="164" y="89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76" y="97"/>
                  <a:pt x="176" y="97"/>
                  <a:pt x="176" y="97"/>
                </a:cubicBezTo>
                <a:cubicBezTo>
                  <a:pt x="176" y="97"/>
                  <a:pt x="177" y="97"/>
                  <a:pt x="177" y="97"/>
                </a:cubicBezTo>
                <a:cubicBezTo>
                  <a:pt x="186" y="92"/>
                  <a:pt x="186" y="92"/>
                  <a:pt x="186" y="92"/>
                </a:cubicBezTo>
                <a:cubicBezTo>
                  <a:pt x="186" y="91"/>
                  <a:pt x="186" y="91"/>
                  <a:pt x="186" y="91"/>
                </a:cubicBezTo>
                <a:cubicBezTo>
                  <a:pt x="175" y="84"/>
                  <a:pt x="175" y="84"/>
                  <a:pt x="175" y="84"/>
                </a:cubicBezTo>
                <a:cubicBezTo>
                  <a:pt x="174" y="84"/>
                  <a:pt x="174" y="84"/>
                  <a:pt x="173" y="84"/>
                </a:cubicBezTo>
                <a:close/>
                <a:moveTo>
                  <a:pt x="217" y="110"/>
                </a:moveTo>
                <a:cubicBezTo>
                  <a:pt x="226" y="105"/>
                  <a:pt x="226" y="105"/>
                  <a:pt x="226" y="105"/>
                </a:cubicBezTo>
                <a:cubicBezTo>
                  <a:pt x="227" y="105"/>
                  <a:pt x="227" y="105"/>
                  <a:pt x="226" y="104"/>
                </a:cubicBezTo>
                <a:cubicBezTo>
                  <a:pt x="215" y="98"/>
                  <a:pt x="215" y="98"/>
                  <a:pt x="215" y="98"/>
                </a:cubicBezTo>
                <a:cubicBezTo>
                  <a:pt x="214" y="98"/>
                  <a:pt x="214" y="98"/>
                  <a:pt x="213" y="98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3"/>
                  <a:pt x="204" y="104"/>
                  <a:pt x="205" y="104"/>
                </a:cubicBezTo>
                <a:cubicBezTo>
                  <a:pt x="216" y="110"/>
                  <a:pt x="216" y="110"/>
                  <a:pt x="216" y="110"/>
                </a:cubicBezTo>
                <a:cubicBezTo>
                  <a:pt x="216" y="111"/>
                  <a:pt x="217" y="111"/>
                  <a:pt x="217" y="110"/>
                </a:cubicBezTo>
                <a:close/>
                <a:moveTo>
                  <a:pt x="204" y="118"/>
                </a:moveTo>
                <a:cubicBezTo>
                  <a:pt x="213" y="113"/>
                  <a:pt x="213" y="113"/>
                  <a:pt x="213" y="113"/>
                </a:cubicBezTo>
                <a:cubicBezTo>
                  <a:pt x="213" y="113"/>
                  <a:pt x="213" y="112"/>
                  <a:pt x="213" y="112"/>
                </a:cubicBezTo>
                <a:cubicBezTo>
                  <a:pt x="202" y="106"/>
                  <a:pt x="202" y="106"/>
                  <a:pt x="202" y="106"/>
                </a:cubicBezTo>
                <a:cubicBezTo>
                  <a:pt x="201" y="105"/>
                  <a:pt x="201" y="105"/>
                  <a:pt x="200" y="105"/>
                </a:cubicBezTo>
                <a:cubicBezTo>
                  <a:pt x="191" y="111"/>
                  <a:pt x="191" y="111"/>
                  <a:pt x="191" y="111"/>
                </a:cubicBezTo>
                <a:cubicBezTo>
                  <a:pt x="191" y="111"/>
                  <a:pt x="191" y="111"/>
                  <a:pt x="191" y="112"/>
                </a:cubicBezTo>
                <a:cubicBezTo>
                  <a:pt x="203" y="118"/>
                  <a:pt x="203" y="118"/>
                  <a:pt x="203" y="118"/>
                </a:cubicBezTo>
                <a:cubicBezTo>
                  <a:pt x="203" y="118"/>
                  <a:pt x="204" y="118"/>
                  <a:pt x="204" y="118"/>
                </a:cubicBezTo>
                <a:close/>
                <a:moveTo>
                  <a:pt x="191" y="126"/>
                </a:moveTo>
                <a:cubicBezTo>
                  <a:pt x="200" y="120"/>
                  <a:pt x="200" y="120"/>
                  <a:pt x="200" y="12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88" y="113"/>
                  <a:pt x="188" y="113"/>
                  <a:pt x="187" y="113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18"/>
                  <a:pt x="178" y="119"/>
                  <a:pt x="178" y="119"/>
                </a:cubicBezTo>
                <a:cubicBezTo>
                  <a:pt x="189" y="126"/>
                  <a:pt x="189" y="126"/>
                  <a:pt x="189" y="126"/>
                </a:cubicBezTo>
                <a:cubicBezTo>
                  <a:pt x="190" y="126"/>
                  <a:pt x="191" y="126"/>
                  <a:pt x="191" y="126"/>
                </a:cubicBezTo>
                <a:close/>
                <a:moveTo>
                  <a:pt x="178" y="133"/>
                </a:moveTo>
                <a:cubicBezTo>
                  <a:pt x="187" y="128"/>
                  <a:pt x="187" y="128"/>
                  <a:pt x="187" y="128"/>
                </a:cubicBezTo>
                <a:cubicBezTo>
                  <a:pt x="187" y="128"/>
                  <a:pt x="187" y="127"/>
                  <a:pt x="187" y="127"/>
                </a:cubicBezTo>
                <a:cubicBezTo>
                  <a:pt x="176" y="121"/>
                  <a:pt x="176" y="121"/>
                  <a:pt x="176" y="121"/>
                </a:cubicBezTo>
                <a:cubicBezTo>
                  <a:pt x="175" y="120"/>
                  <a:pt x="174" y="120"/>
                  <a:pt x="174" y="121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5" y="126"/>
                  <a:pt x="165" y="126"/>
                  <a:pt x="165" y="127"/>
                </a:cubicBezTo>
                <a:cubicBezTo>
                  <a:pt x="176" y="133"/>
                  <a:pt x="176" y="133"/>
                  <a:pt x="176" y="133"/>
                </a:cubicBezTo>
                <a:cubicBezTo>
                  <a:pt x="177" y="133"/>
                  <a:pt x="177" y="133"/>
                  <a:pt x="178" y="133"/>
                </a:cubicBezTo>
                <a:close/>
                <a:moveTo>
                  <a:pt x="241" y="78"/>
                </a:moveTo>
                <a:cubicBezTo>
                  <a:pt x="250" y="73"/>
                  <a:pt x="250" y="73"/>
                  <a:pt x="250" y="73"/>
                </a:cubicBezTo>
                <a:cubicBezTo>
                  <a:pt x="251" y="73"/>
                  <a:pt x="251" y="72"/>
                  <a:pt x="250" y="72"/>
                </a:cubicBezTo>
                <a:cubicBezTo>
                  <a:pt x="239" y="66"/>
                  <a:pt x="239" y="66"/>
                  <a:pt x="239" y="66"/>
                </a:cubicBezTo>
                <a:cubicBezTo>
                  <a:pt x="239" y="65"/>
                  <a:pt x="238" y="65"/>
                  <a:pt x="238" y="66"/>
                </a:cubicBezTo>
                <a:cubicBezTo>
                  <a:pt x="229" y="71"/>
                  <a:pt x="229" y="71"/>
                  <a:pt x="229" y="71"/>
                </a:cubicBezTo>
                <a:cubicBezTo>
                  <a:pt x="228" y="71"/>
                  <a:pt x="228" y="71"/>
                  <a:pt x="229" y="72"/>
                </a:cubicBezTo>
                <a:cubicBezTo>
                  <a:pt x="240" y="78"/>
                  <a:pt x="240" y="78"/>
                  <a:pt x="240" y="78"/>
                </a:cubicBezTo>
                <a:cubicBezTo>
                  <a:pt x="240" y="78"/>
                  <a:pt x="241" y="78"/>
                  <a:pt x="241" y="78"/>
                </a:cubicBezTo>
                <a:close/>
                <a:moveTo>
                  <a:pt x="230" y="103"/>
                </a:moveTo>
                <a:cubicBezTo>
                  <a:pt x="250" y="91"/>
                  <a:pt x="250" y="91"/>
                  <a:pt x="250" y="91"/>
                </a:cubicBezTo>
                <a:cubicBezTo>
                  <a:pt x="251" y="91"/>
                  <a:pt x="251" y="91"/>
                  <a:pt x="250" y="90"/>
                </a:cubicBezTo>
                <a:cubicBezTo>
                  <a:pt x="223" y="75"/>
                  <a:pt x="223" y="75"/>
                  <a:pt x="223" y="75"/>
                </a:cubicBezTo>
                <a:cubicBezTo>
                  <a:pt x="223" y="75"/>
                  <a:pt x="222" y="75"/>
                  <a:pt x="222" y="75"/>
                </a:cubicBezTo>
                <a:cubicBezTo>
                  <a:pt x="211" y="81"/>
                  <a:pt x="211" y="81"/>
                  <a:pt x="211" y="81"/>
                </a:cubicBezTo>
                <a:cubicBezTo>
                  <a:pt x="211" y="81"/>
                  <a:pt x="211" y="81"/>
                  <a:pt x="211" y="82"/>
                </a:cubicBezTo>
                <a:cubicBezTo>
                  <a:pt x="226" y="90"/>
                  <a:pt x="226" y="90"/>
                  <a:pt x="226" y="90"/>
                </a:cubicBezTo>
                <a:cubicBezTo>
                  <a:pt x="226" y="90"/>
                  <a:pt x="226" y="91"/>
                  <a:pt x="226" y="91"/>
                </a:cubicBezTo>
                <a:cubicBezTo>
                  <a:pt x="218" y="96"/>
                  <a:pt x="218" y="96"/>
                  <a:pt x="218" y="96"/>
                </a:cubicBezTo>
                <a:cubicBezTo>
                  <a:pt x="217" y="96"/>
                  <a:pt x="217" y="96"/>
                  <a:pt x="218" y="96"/>
                </a:cubicBezTo>
                <a:cubicBezTo>
                  <a:pt x="229" y="103"/>
                  <a:pt x="229" y="103"/>
                  <a:pt x="229" y="103"/>
                </a:cubicBezTo>
                <a:cubicBezTo>
                  <a:pt x="229" y="103"/>
                  <a:pt x="230" y="103"/>
                  <a:pt x="230" y="103"/>
                </a:cubicBezTo>
                <a:close/>
                <a:moveTo>
                  <a:pt x="160" y="92"/>
                </a:moveTo>
                <a:cubicBezTo>
                  <a:pt x="151" y="97"/>
                  <a:pt x="151" y="97"/>
                  <a:pt x="151" y="97"/>
                </a:cubicBezTo>
                <a:cubicBezTo>
                  <a:pt x="151" y="97"/>
                  <a:pt x="151" y="98"/>
                  <a:pt x="151" y="98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3" y="105"/>
                  <a:pt x="164" y="105"/>
                  <a:pt x="164" y="104"/>
                </a:cubicBezTo>
                <a:cubicBezTo>
                  <a:pt x="173" y="99"/>
                  <a:pt x="173" y="99"/>
                  <a:pt x="173" y="99"/>
                </a:cubicBezTo>
                <a:cubicBezTo>
                  <a:pt x="173" y="99"/>
                  <a:pt x="173" y="99"/>
                  <a:pt x="173" y="98"/>
                </a:cubicBezTo>
                <a:cubicBezTo>
                  <a:pt x="162" y="92"/>
                  <a:pt x="162" y="92"/>
                  <a:pt x="162" y="92"/>
                </a:cubicBezTo>
                <a:cubicBezTo>
                  <a:pt x="161" y="92"/>
                  <a:pt x="161" y="92"/>
                  <a:pt x="160" y="92"/>
                </a:cubicBezTo>
                <a:close/>
                <a:moveTo>
                  <a:pt x="147" y="99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49" y="112"/>
                  <a:pt x="149" y="112"/>
                  <a:pt x="149" y="112"/>
                </a:cubicBezTo>
                <a:cubicBezTo>
                  <a:pt x="150" y="112"/>
                  <a:pt x="150" y="112"/>
                  <a:pt x="151" y="112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0" y="107"/>
                  <a:pt x="160" y="106"/>
                  <a:pt x="160" y="106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7" y="99"/>
                  <a:pt x="147" y="99"/>
                </a:cubicBezTo>
                <a:close/>
                <a:moveTo>
                  <a:pt x="85" y="186"/>
                </a:moveTo>
                <a:cubicBezTo>
                  <a:pt x="85" y="186"/>
                  <a:pt x="86" y="186"/>
                  <a:pt x="86" y="186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5" y="181"/>
                  <a:pt x="95" y="180"/>
                  <a:pt x="95" y="180"/>
                </a:cubicBezTo>
                <a:cubicBezTo>
                  <a:pt x="84" y="174"/>
                  <a:pt x="84" y="174"/>
                  <a:pt x="84" y="174"/>
                </a:cubicBezTo>
                <a:cubicBezTo>
                  <a:pt x="83" y="173"/>
                  <a:pt x="83" y="173"/>
                  <a:pt x="82" y="174"/>
                </a:cubicBezTo>
                <a:cubicBezTo>
                  <a:pt x="73" y="179"/>
                  <a:pt x="73" y="179"/>
                  <a:pt x="73" y="179"/>
                </a:cubicBezTo>
                <a:cubicBezTo>
                  <a:pt x="73" y="179"/>
                  <a:pt x="73" y="179"/>
                  <a:pt x="73" y="180"/>
                </a:cubicBezTo>
                <a:lnTo>
                  <a:pt x="85" y="186"/>
                </a:lnTo>
                <a:close/>
                <a:moveTo>
                  <a:pt x="42" y="160"/>
                </a:moveTo>
                <a:cubicBezTo>
                  <a:pt x="33" y="165"/>
                  <a:pt x="33" y="165"/>
                  <a:pt x="33" y="165"/>
                </a:cubicBezTo>
                <a:cubicBezTo>
                  <a:pt x="33" y="165"/>
                  <a:pt x="33" y="166"/>
                  <a:pt x="33" y="166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45" y="173"/>
                  <a:pt x="45" y="173"/>
                  <a:pt x="46" y="173"/>
                </a:cubicBezTo>
                <a:cubicBezTo>
                  <a:pt x="55" y="167"/>
                  <a:pt x="55" y="167"/>
                  <a:pt x="55" y="167"/>
                </a:cubicBezTo>
                <a:cubicBezTo>
                  <a:pt x="55" y="167"/>
                  <a:pt x="55" y="167"/>
                  <a:pt x="55" y="167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43" y="160"/>
                  <a:pt x="42" y="160"/>
                  <a:pt x="42" y="160"/>
                </a:cubicBezTo>
                <a:close/>
                <a:moveTo>
                  <a:pt x="65" y="179"/>
                </a:moveTo>
                <a:cubicBezTo>
                  <a:pt x="66" y="179"/>
                  <a:pt x="66" y="179"/>
                  <a:pt x="67" y="179"/>
                </a:cubicBezTo>
                <a:cubicBezTo>
                  <a:pt x="76" y="174"/>
                  <a:pt x="76" y="174"/>
                  <a:pt x="76" y="174"/>
                </a:cubicBezTo>
                <a:cubicBezTo>
                  <a:pt x="76" y="174"/>
                  <a:pt x="76" y="173"/>
                  <a:pt x="75" y="173"/>
                </a:cubicBezTo>
                <a:cubicBezTo>
                  <a:pt x="64" y="167"/>
                  <a:pt x="64" y="167"/>
                  <a:pt x="64" y="167"/>
                </a:cubicBezTo>
                <a:cubicBezTo>
                  <a:pt x="64" y="166"/>
                  <a:pt x="63" y="166"/>
                  <a:pt x="63" y="166"/>
                </a:cubicBezTo>
                <a:cubicBezTo>
                  <a:pt x="54" y="172"/>
                  <a:pt x="54" y="172"/>
                  <a:pt x="54" y="172"/>
                </a:cubicBezTo>
                <a:cubicBezTo>
                  <a:pt x="53" y="172"/>
                  <a:pt x="54" y="172"/>
                  <a:pt x="54" y="172"/>
                </a:cubicBezTo>
                <a:lnTo>
                  <a:pt x="65" y="179"/>
                </a:lnTo>
                <a:close/>
                <a:moveTo>
                  <a:pt x="109" y="191"/>
                </a:moveTo>
                <a:cubicBezTo>
                  <a:pt x="118" y="186"/>
                  <a:pt x="118" y="186"/>
                  <a:pt x="118" y="186"/>
                </a:cubicBezTo>
                <a:cubicBezTo>
                  <a:pt x="118" y="186"/>
                  <a:pt x="118" y="186"/>
                  <a:pt x="118" y="185"/>
                </a:cubicBezTo>
                <a:cubicBezTo>
                  <a:pt x="107" y="179"/>
                  <a:pt x="107" y="179"/>
                  <a:pt x="107" y="179"/>
                </a:cubicBezTo>
                <a:cubicBezTo>
                  <a:pt x="106" y="179"/>
                  <a:pt x="105" y="179"/>
                  <a:pt x="105" y="179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6" y="184"/>
                  <a:pt x="96" y="185"/>
                  <a:pt x="96" y="185"/>
                </a:cubicBezTo>
                <a:cubicBezTo>
                  <a:pt x="107" y="191"/>
                  <a:pt x="107" y="191"/>
                  <a:pt x="107" y="191"/>
                </a:cubicBezTo>
                <a:cubicBezTo>
                  <a:pt x="108" y="192"/>
                  <a:pt x="108" y="192"/>
                  <a:pt x="109" y="191"/>
                </a:cubicBezTo>
                <a:close/>
                <a:moveTo>
                  <a:pt x="94" y="199"/>
                </a:moveTo>
                <a:cubicBezTo>
                  <a:pt x="95" y="199"/>
                  <a:pt x="95" y="199"/>
                  <a:pt x="96" y="199"/>
                </a:cubicBezTo>
                <a:cubicBezTo>
                  <a:pt x="105" y="194"/>
                  <a:pt x="105" y="194"/>
                  <a:pt x="105" y="194"/>
                </a:cubicBezTo>
                <a:cubicBezTo>
                  <a:pt x="105" y="194"/>
                  <a:pt x="105" y="193"/>
                  <a:pt x="105" y="193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86"/>
                  <a:pt x="92" y="186"/>
                  <a:pt x="92" y="186"/>
                </a:cubicBezTo>
                <a:cubicBezTo>
                  <a:pt x="83" y="192"/>
                  <a:pt x="83" y="192"/>
                  <a:pt x="83" y="192"/>
                </a:cubicBezTo>
                <a:cubicBezTo>
                  <a:pt x="83" y="192"/>
                  <a:pt x="83" y="192"/>
                  <a:pt x="83" y="193"/>
                </a:cubicBezTo>
                <a:lnTo>
                  <a:pt x="94" y="199"/>
                </a:lnTo>
                <a:close/>
                <a:moveTo>
                  <a:pt x="55" y="152"/>
                </a:moveTo>
                <a:cubicBezTo>
                  <a:pt x="46" y="158"/>
                  <a:pt x="46" y="158"/>
                  <a:pt x="46" y="158"/>
                </a:cubicBezTo>
                <a:cubicBezTo>
                  <a:pt x="46" y="158"/>
                  <a:pt x="46" y="158"/>
                  <a:pt x="46" y="158"/>
                </a:cubicBezTo>
                <a:cubicBezTo>
                  <a:pt x="57" y="165"/>
                  <a:pt x="57" y="165"/>
                  <a:pt x="57" y="165"/>
                </a:cubicBezTo>
                <a:cubicBezTo>
                  <a:pt x="58" y="165"/>
                  <a:pt x="59" y="165"/>
                  <a:pt x="59" y="165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68" y="160"/>
                  <a:pt x="68" y="159"/>
                  <a:pt x="68" y="159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56" y="152"/>
                  <a:pt x="56" y="152"/>
                  <a:pt x="55" y="152"/>
                </a:cubicBezTo>
                <a:close/>
                <a:moveTo>
                  <a:pt x="121" y="115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1" y="120"/>
                  <a:pt x="111" y="120"/>
                  <a:pt x="112" y="121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23" y="127"/>
                  <a:pt x="124" y="127"/>
                  <a:pt x="125" y="127"/>
                </a:cubicBezTo>
                <a:cubicBezTo>
                  <a:pt x="134" y="122"/>
                  <a:pt x="134" y="122"/>
                  <a:pt x="134" y="122"/>
                </a:cubicBezTo>
                <a:cubicBezTo>
                  <a:pt x="134" y="122"/>
                  <a:pt x="134" y="121"/>
                  <a:pt x="133" y="121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2" y="114"/>
                  <a:pt x="121" y="114"/>
                  <a:pt x="121" y="115"/>
                </a:cubicBezTo>
                <a:close/>
                <a:moveTo>
                  <a:pt x="68" y="145"/>
                </a:moveTo>
                <a:cubicBezTo>
                  <a:pt x="59" y="150"/>
                  <a:pt x="59" y="150"/>
                  <a:pt x="59" y="150"/>
                </a:cubicBezTo>
                <a:cubicBezTo>
                  <a:pt x="59" y="150"/>
                  <a:pt x="59" y="151"/>
                  <a:pt x="59" y="151"/>
                </a:cubicBezTo>
                <a:cubicBezTo>
                  <a:pt x="71" y="157"/>
                  <a:pt x="71" y="157"/>
                  <a:pt x="71" y="157"/>
                </a:cubicBezTo>
                <a:cubicBezTo>
                  <a:pt x="71" y="158"/>
                  <a:pt x="72" y="158"/>
                  <a:pt x="72" y="157"/>
                </a:cubicBezTo>
                <a:cubicBezTo>
                  <a:pt x="81" y="152"/>
                  <a:pt x="81" y="152"/>
                  <a:pt x="81" y="152"/>
                </a:cubicBezTo>
                <a:cubicBezTo>
                  <a:pt x="81" y="152"/>
                  <a:pt x="81" y="152"/>
                  <a:pt x="81" y="151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69" y="145"/>
                  <a:pt x="69" y="145"/>
                  <a:pt x="68" y="145"/>
                </a:cubicBezTo>
                <a:close/>
                <a:moveTo>
                  <a:pt x="134" y="107"/>
                </a:moveTo>
                <a:cubicBezTo>
                  <a:pt x="125" y="112"/>
                  <a:pt x="125" y="112"/>
                  <a:pt x="125" y="112"/>
                </a:cubicBezTo>
                <a:cubicBezTo>
                  <a:pt x="125" y="112"/>
                  <a:pt x="125" y="113"/>
                  <a:pt x="125" y="113"/>
                </a:cubicBezTo>
                <a:cubicBezTo>
                  <a:pt x="136" y="119"/>
                  <a:pt x="136" y="119"/>
                  <a:pt x="136" y="119"/>
                </a:cubicBezTo>
                <a:cubicBezTo>
                  <a:pt x="137" y="120"/>
                  <a:pt x="137" y="120"/>
                  <a:pt x="138" y="120"/>
                </a:cubicBezTo>
                <a:cubicBezTo>
                  <a:pt x="147" y="114"/>
                  <a:pt x="147" y="114"/>
                  <a:pt x="147" y="114"/>
                </a:cubicBezTo>
                <a:cubicBezTo>
                  <a:pt x="147" y="114"/>
                  <a:pt x="147" y="114"/>
                  <a:pt x="147" y="114"/>
                </a:cubicBezTo>
                <a:cubicBezTo>
                  <a:pt x="135" y="107"/>
                  <a:pt x="135" y="107"/>
                  <a:pt x="135" y="107"/>
                </a:cubicBezTo>
                <a:cubicBezTo>
                  <a:pt x="135" y="107"/>
                  <a:pt x="134" y="107"/>
                  <a:pt x="134" y="107"/>
                </a:cubicBezTo>
                <a:close/>
                <a:moveTo>
                  <a:pt x="108" y="122"/>
                </a:moveTo>
                <a:cubicBezTo>
                  <a:pt x="99" y="127"/>
                  <a:pt x="99" y="127"/>
                  <a:pt x="99" y="127"/>
                </a:cubicBezTo>
                <a:cubicBezTo>
                  <a:pt x="98" y="128"/>
                  <a:pt x="98" y="128"/>
                  <a:pt x="99" y="128"/>
                </a:cubicBezTo>
                <a:cubicBezTo>
                  <a:pt x="110" y="135"/>
                  <a:pt x="110" y="135"/>
                  <a:pt x="110" y="135"/>
                </a:cubicBezTo>
                <a:cubicBezTo>
                  <a:pt x="110" y="135"/>
                  <a:pt x="111" y="135"/>
                  <a:pt x="111" y="135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21" y="129"/>
                  <a:pt x="121" y="129"/>
                  <a:pt x="120" y="129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122"/>
                  <a:pt x="108" y="122"/>
                  <a:pt x="108" y="122"/>
                </a:cubicBezTo>
                <a:close/>
                <a:moveTo>
                  <a:pt x="95" y="130"/>
                </a:moveTo>
                <a:cubicBezTo>
                  <a:pt x="86" y="135"/>
                  <a:pt x="86" y="135"/>
                  <a:pt x="86" y="135"/>
                </a:cubicBezTo>
                <a:cubicBezTo>
                  <a:pt x="85" y="135"/>
                  <a:pt x="85" y="136"/>
                  <a:pt x="86" y="136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7" y="142"/>
                  <a:pt x="98" y="142"/>
                  <a:pt x="98" y="142"/>
                </a:cubicBezTo>
                <a:cubicBezTo>
                  <a:pt x="107" y="137"/>
                  <a:pt x="107" y="137"/>
                  <a:pt x="107" y="137"/>
                </a:cubicBezTo>
                <a:cubicBezTo>
                  <a:pt x="108" y="137"/>
                  <a:pt x="108" y="136"/>
                  <a:pt x="107" y="136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96" y="130"/>
                  <a:pt x="95" y="130"/>
                  <a:pt x="95" y="130"/>
                </a:cubicBezTo>
                <a:close/>
                <a:moveTo>
                  <a:pt x="81" y="137"/>
                </a:moveTo>
                <a:cubicBezTo>
                  <a:pt x="72" y="142"/>
                  <a:pt x="72" y="142"/>
                  <a:pt x="72" y="142"/>
                </a:cubicBezTo>
                <a:cubicBezTo>
                  <a:pt x="72" y="143"/>
                  <a:pt x="72" y="143"/>
                  <a:pt x="73" y="143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4" y="150"/>
                  <a:pt x="85" y="150"/>
                  <a:pt x="85" y="150"/>
                </a:cubicBezTo>
                <a:cubicBezTo>
                  <a:pt x="94" y="145"/>
                  <a:pt x="94" y="145"/>
                  <a:pt x="94" y="145"/>
                </a:cubicBezTo>
                <a:cubicBezTo>
                  <a:pt x="95" y="144"/>
                  <a:pt x="94" y="144"/>
                  <a:pt x="94" y="144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2" y="137"/>
                  <a:pt x="82" y="137"/>
                  <a:pt x="81" y="137"/>
                </a:cubicBezTo>
                <a:close/>
                <a:moveTo>
                  <a:pt x="152" y="148"/>
                </a:moveTo>
                <a:cubicBezTo>
                  <a:pt x="161" y="143"/>
                  <a:pt x="161" y="143"/>
                  <a:pt x="161" y="143"/>
                </a:cubicBezTo>
                <a:cubicBezTo>
                  <a:pt x="161" y="143"/>
                  <a:pt x="161" y="143"/>
                  <a:pt x="160" y="142"/>
                </a:cubicBezTo>
                <a:cubicBezTo>
                  <a:pt x="149" y="136"/>
                  <a:pt x="149" y="136"/>
                  <a:pt x="149" y="136"/>
                </a:cubicBezTo>
                <a:cubicBezTo>
                  <a:pt x="149" y="136"/>
                  <a:pt x="148" y="136"/>
                  <a:pt x="148" y="136"/>
                </a:cubicBezTo>
                <a:cubicBezTo>
                  <a:pt x="139" y="141"/>
                  <a:pt x="139" y="141"/>
                  <a:pt x="139" y="141"/>
                </a:cubicBezTo>
                <a:cubicBezTo>
                  <a:pt x="138" y="141"/>
                  <a:pt x="139" y="142"/>
                  <a:pt x="139" y="142"/>
                </a:cubicBezTo>
                <a:cubicBezTo>
                  <a:pt x="150" y="148"/>
                  <a:pt x="150" y="148"/>
                  <a:pt x="150" y="148"/>
                </a:cubicBezTo>
                <a:cubicBezTo>
                  <a:pt x="151" y="149"/>
                  <a:pt x="151" y="149"/>
                  <a:pt x="152" y="148"/>
                </a:cubicBezTo>
                <a:close/>
                <a:moveTo>
                  <a:pt x="264" y="32"/>
                </a:moveTo>
                <a:cubicBezTo>
                  <a:pt x="255" y="37"/>
                  <a:pt x="255" y="37"/>
                  <a:pt x="255" y="37"/>
                </a:cubicBezTo>
                <a:cubicBezTo>
                  <a:pt x="254" y="37"/>
                  <a:pt x="254" y="38"/>
                  <a:pt x="255" y="38"/>
                </a:cubicBezTo>
                <a:cubicBezTo>
                  <a:pt x="266" y="45"/>
                  <a:pt x="266" y="45"/>
                  <a:pt x="266" y="45"/>
                </a:cubicBezTo>
                <a:cubicBezTo>
                  <a:pt x="266" y="45"/>
                  <a:pt x="267" y="45"/>
                  <a:pt x="267" y="45"/>
                </a:cubicBezTo>
                <a:cubicBezTo>
                  <a:pt x="276" y="39"/>
                  <a:pt x="276" y="39"/>
                  <a:pt x="276" y="39"/>
                </a:cubicBezTo>
                <a:cubicBezTo>
                  <a:pt x="277" y="39"/>
                  <a:pt x="277" y="39"/>
                  <a:pt x="276" y="39"/>
                </a:cubicBezTo>
                <a:cubicBezTo>
                  <a:pt x="265" y="32"/>
                  <a:pt x="265" y="32"/>
                  <a:pt x="265" y="32"/>
                </a:cubicBezTo>
                <a:cubicBezTo>
                  <a:pt x="265" y="32"/>
                  <a:pt x="264" y="32"/>
                  <a:pt x="264" y="32"/>
                </a:cubicBezTo>
                <a:close/>
                <a:moveTo>
                  <a:pt x="248" y="41"/>
                </a:moveTo>
                <a:cubicBezTo>
                  <a:pt x="239" y="46"/>
                  <a:pt x="239" y="46"/>
                  <a:pt x="239" y="46"/>
                </a:cubicBezTo>
                <a:cubicBezTo>
                  <a:pt x="238" y="47"/>
                  <a:pt x="239" y="47"/>
                  <a:pt x="239" y="4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1" y="54"/>
                  <a:pt x="251" y="54"/>
                  <a:pt x="252" y="54"/>
                </a:cubicBezTo>
                <a:cubicBezTo>
                  <a:pt x="261" y="49"/>
                  <a:pt x="261" y="49"/>
                  <a:pt x="261" y="49"/>
                </a:cubicBezTo>
                <a:cubicBezTo>
                  <a:pt x="261" y="48"/>
                  <a:pt x="261" y="48"/>
                  <a:pt x="260" y="48"/>
                </a:cubicBezTo>
                <a:cubicBezTo>
                  <a:pt x="249" y="41"/>
                  <a:pt x="249" y="41"/>
                  <a:pt x="249" y="41"/>
                </a:cubicBezTo>
                <a:cubicBezTo>
                  <a:pt x="249" y="41"/>
                  <a:pt x="248" y="41"/>
                  <a:pt x="248" y="41"/>
                </a:cubicBezTo>
                <a:close/>
                <a:moveTo>
                  <a:pt x="277" y="24"/>
                </a:moveTo>
                <a:cubicBezTo>
                  <a:pt x="268" y="30"/>
                  <a:pt x="268" y="30"/>
                  <a:pt x="268" y="30"/>
                </a:cubicBezTo>
                <a:cubicBezTo>
                  <a:pt x="267" y="30"/>
                  <a:pt x="268" y="30"/>
                  <a:pt x="268" y="31"/>
                </a:cubicBezTo>
                <a:cubicBezTo>
                  <a:pt x="279" y="37"/>
                  <a:pt x="279" y="37"/>
                  <a:pt x="279" y="37"/>
                </a:cubicBezTo>
                <a:cubicBezTo>
                  <a:pt x="280" y="37"/>
                  <a:pt x="280" y="37"/>
                  <a:pt x="281" y="37"/>
                </a:cubicBezTo>
                <a:cubicBezTo>
                  <a:pt x="290" y="32"/>
                  <a:pt x="290" y="32"/>
                  <a:pt x="290" y="32"/>
                </a:cubicBezTo>
                <a:cubicBezTo>
                  <a:pt x="290" y="32"/>
                  <a:pt x="290" y="31"/>
                  <a:pt x="289" y="31"/>
                </a:cubicBezTo>
                <a:cubicBezTo>
                  <a:pt x="278" y="25"/>
                  <a:pt x="278" y="25"/>
                  <a:pt x="278" y="25"/>
                </a:cubicBezTo>
                <a:cubicBezTo>
                  <a:pt x="278" y="24"/>
                  <a:pt x="277" y="24"/>
                  <a:pt x="277" y="24"/>
                </a:cubicBezTo>
                <a:close/>
                <a:moveTo>
                  <a:pt x="211" y="96"/>
                </a:moveTo>
                <a:cubicBezTo>
                  <a:pt x="220" y="90"/>
                  <a:pt x="220" y="90"/>
                  <a:pt x="220" y="90"/>
                </a:cubicBezTo>
                <a:cubicBezTo>
                  <a:pt x="220" y="90"/>
                  <a:pt x="220" y="90"/>
                  <a:pt x="220" y="90"/>
                </a:cubicBezTo>
                <a:cubicBezTo>
                  <a:pt x="209" y="83"/>
                  <a:pt x="209" y="83"/>
                  <a:pt x="209" y="83"/>
                </a:cubicBezTo>
                <a:cubicBezTo>
                  <a:pt x="208" y="83"/>
                  <a:pt x="208" y="83"/>
                  <a:pt x="207" y="83"/>
                </a:cubicBezTo>
                <a:cubicBezTo>
                  <a:pt x="198" y="88"/>
                  <a:pt x="198" y="88"/>
                  <a:pt x="198" y="88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209" y="96"/>
                  <a:pt x="209" y="96"/>
                  <a:pt x="209" y="96"/>
                </a:cubicBezTo>
                <a:cubicBezTo>
                  <a:pt x="210" y="96"/>
                  <a:pt x="211" y="96"/>
                  <a:pt x="211" y="96"/>
                </a:cubicBezTo>
                <a:close/>
                <a:moveTo>
                  <a:pt x="291" y="17"/>
                </a:moveTo>
                <a:cubicBezTo>
                  <a:pt x="291" y="17"/>
                  <a:pt x="290" y="17"/>
                  <a:pt x="290" y="17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2"/>
                  <a:pt x="281" y="23"/>
                  <a:pt x="281" y="23"/>
                </a:cubicBezTo>
                <a:cubicBezTo>
                  <a:pt x="292" y="29"/>
                  <a:pt x="292" y="29"/>
                  <a:pt x="292" y="29"/>
                </a:cubicBezTo>
                <a:cubicBezTo>
                  <a:pt x="293" y="30"/>
                  <a:pt x="293" y="30"/>
                  <a:pt x="294" y="29"/>
                </a:cubicBezTo>
                <a:cubicBezTo>
                  <a:pt x="303" y="24"/>
                  <a:pt x="303" y="24"/>
                  <a:pt x="303" y="24"/>
                </a:cubicBezTo>
                <a:cubicBezTo>
                  <a:pt x="303" y="24"/>
                  <a:pt x="303" y="24"/>
                  <a:pt x="303" y="23"/>
                </a:cubicBezTo>
                <a:lnTo>
                  <a:pt x="291" y="17"/>
                </a:lnTo>
                <a:close/>
                <a:moveTo>
                  <a:pt x="165" y="141"/>
                </a:moveTo>
                <a:cubicBezTo>
                  <a:pt x="174" y="136"/>
                  <a:pt x="174" y="136"/>
                  <a:pt x="174" y="136"/>
                </a:cubicBezTo>
                <a:cubicBezTo>
                  <a:pt x="174" y="135"/>
                  <a:pt x="174" y="135"/>
                  <a:pt x="174" y="135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162" y="128"/>
                  <a:pt x="161" y="128"/>
                  <a:pt x="161" y="128"/>
                </a:cubicBezTo>
                <a:cubicBezTo>
                  <a:pt x="152" y="133"/>
                  <a:pt x="152" y="133"/>
                  <a:pt x="152" y="133"/>
                </a:cubicBezTo>
                <a:cubicBezTo>
                  <a:pt x="152" y="134"/>
                  <a:pt x="152" y="134"/>
                  <a:pt x="152" y="134"/>
                </a:cubicBezTo>
                <a:cubicBezTo>
                  <a:pt x="163" y="141"/>
                  <a:pt x="163" y="141"/>
                  <a:pt x="163" y="141"/>
                </a:cubicBezTo>
                <a:cubicBezTo>
                  <a:pt x="164" y="141"/>
                  <a:pt x="164" y="141"/>
                  <a:pt x="165" y="141"/>
                </a:cubicBezTo>
                <a:close/>
                <a:moveTo>
                  <a:pt x="326" y="48"/>
                </a:moveTo>
                <a:cubicBezTo>
                  <a:pt x="335" y="43"/>
                  <a:pt x="335" y="43"/>
                  <a:pt x="335" y="43"/>
                </a:cubicBezTo>
                <a:cubicBezTo>
                  <a:pt x="335" y="42"/>
                  <a:pt x="335" y="42"/>
                  <a:pt x="335" y="42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5"/>
                  <a:pt x="322" y="35"/>
                  <a:pt x="322" y="35"/>
                </a:cubicBezTo>
                <a:cubicBezTo>
                  <a:pt x="313" y="40"/>
                  <a:pt x="313" y="40"/>
                  <a:pt x="313" y="40"/>
                </a:cubicBezTo>
                <a:cubicBezTo>
                  <a:pt x="312" y="41"/>
                  <a:pt x="313" y="41"/>
                  <a:pt x="313" y="41"/>
                </a:cubicBezTo>
                <a:cubicBezTo>
                  <a:pt x="324" y="48"/>
                  <a:pt x="324" y="48"/>
                  <a:pt x="324" y="48"/>
                </a:cubicBezTo>
                <a:cubicBezTo>
                  <a:pt x="325" y="48"/>
                  <a:pt x="325" y="48"/>
                  <a:pt x="326" y="48"/>
                </a:cubicBezTo>
                <a:close/>
                <a:moveTo>
                  <a:pt x="297" y="46"/>
                </a:moveTo>
                <a:cubicBezTo>
                  <a:pt x="306" y="41"/>
                  <a:pt x="306" y="41"/>
                  <a:pt x="306" y="41"/>
                </a:cubicBezTo>
                <a:cubicBezTo>
                  <a:pt x="306" y="41"/>
                  <a:pt x="306" y="40"/>
                  <a:pt x="305" y="40"/>
                </a:cubicBezTo>
                <a:cubicBezTo>
                  <a:pt x="294" y="34"/>
                  <a:pt x="294" y="34"/>
                  <a:pt x="294" y="34"/>
                </a:cubicBezTo>
                <a:cubicBezTo>
                  <a:pt x="294" y="33"/>
                  <a:pt x="293" y="33"/>
                  <a:pt x="293" y="34"/>
                </a:cubicBezTo>
                <a:cubicBezTo>
                  <a:pt x="284" y="39"/>
                  <a:pt x="284" y="39"/>
                  <a:pt x="284" y="39"/>
                </a:cubicBezTo>
                <a:cubicBezTo>
                  <a:pt x="283" y="39"/>
                  <a:pt x="283" y="39"/>
                  <a:pt x="284" y="40"/>
                </a:cubicBezTo>
                <a:cubicBezTo>
                  <a:pt x="295" y="46"/>
                  <a:pt x="295" y="46"/>
                  <a:pt x="295" y="46"/>
                </a:cubicBezTo>
                <a:cubicBezTo>
                  <a:pt x="296" y="46"/>
                  <a:pt x="296" y="46"/>
                  <a:pt x="297" y="46"/>
                </a:cubicBezTo>
                <a:close/>
                <a:moveTo>
                  <a:pt x="307" y="26"/>
                </a:moveTo>
                <a:cubicBezTo>
                  <a:pt x="307" y="26"/>
                  <a:pt x="306" y="26"/>
                  <a:pt x="306" y="26"/>
                </a:cubicBezTo>
                <a:cubicBezTo>
                  <a:pt x="297" y="31"/>
                  <a:pt x="297" y="31"/>
                  <a:pt x="297" y="31"/>
                </a:cubicBezTo>
                <a:cubicBezTo>
                  <a:pt x="297" y="32"/>
                  <a:pt x="297" y="32"/>
                  <a:pt x="297" y="32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9" y="39"/>
                  <a:pt x="309" y="39"/>
                  <a:pt x="310" y="39"/>
                </a:cubicBezTo>
                <a:cubicBezTo>
                  <a:pt x="319" y="33"/>
                  <a:pt x="319" y="33"/>
                  <a:pt x="319" y="33"/>
                </a:cubicBezTo>
                <a:cubicBezTo>
                  <a:pt x="319" y="33"/>
                  <a:pt x="319" y="33"/>
                  <a:pt x="319" y="33"/>
                </a:cubicBezTo>
                <a:lnTo>
                  <a:pt x="307" y="26"/>
                </a:lnTo>
                <a:close/>
                <a:moveTo>
                  <a:pt x="310" y="25"/>
                </a:moveTo>
                <a:cubicBezTo>
                  <a:pt x="337" y="40"/>
                  <a:pt x="337" y="40"/>
                  <a:pt x="337" y="40"/>
                </a:cubicBezTo>
                <a:cubicBezTo>
                  <a:pt x="338" y="40"/>
                  <a:pt x="338" y="40"/>
                  <a:pt x="339" y="40"/>
                </a:cubicBezTo>
                <a:cubicBezTo>
                  <a:pt x="348" y="35"/>
                  <a:pt x="348" y="35"/>
                  <a:pt x="348" y="35"/>
                </a:cubicBezTo>
                <a:cubicBezTo>
                  <a:pt x="348" y="35"/>
                  <a:pt x="348" y="34"/>
                  <a:pt x="348" y="34"/>
                </a:cubicBezTo>
                <a:cubicBezTo>
                  <a:pt x="321" y="19"/>
                  <a:pt x="321" y="19"/>
                  <a:pt x="321" y="19"/>
                </a:cubicBezTo>
                <a:cubicBezTo>
                  <a:pt x="320" y="18"/>
                  <a:pt x="319" y="18"/>
                  <a:pt x="319" y="19"/>
                </a:cubicBezTo>
                <a:cubicBezTo>
                  <a:pt x="310" y="24"/>
                  <a:pt x="310" y="24"/>
                  <a:pt x="310" y="24"/>
                </a:cubicBezTo>
                <a:cubicBezTo>
                  <a:pt x="310" y="24"/>
                  <a:pt x="310" y="24"/>
                  <a:pt x="310" y="25"/>
                </a:cubicBezTo>
                <a:close/>
                <a:moveTo>
                  <a:pt x="280" y="41"/>
                </a:moveTo>
                <a:cubicBezTo>
                  <a:pt x="271" y="46"/>
                  <a:pt x="271" y="46"/>
                  <a:pt x="271" y="46"/>
                </a:cubicBezTo>
                <a:cubicBezTo>
                  <a:pt x="270" y="47"/>
                  <a:pt x="270" y="47"/>
                  <a:pt x="271" y="47"/>
                </a:cubicBezTo>
                <a:cubicBezTo>
                  <a:pt x="282" y="54"/>
                  <a:pt x="282" y="54"/>
                  <a:pt x="282" y="54"/>
                </a:cubicBezTo>
                <a:cubicBezTo>
                  <a:pt x="282" y="54"/>
                  <a:pt x="283" y="54"/>
                  <a:pt x="283" y="54"/>
                </a:cubicBezTo>
                <a:cubicBezTo>
                  <a:pt x="292" y="49"/>
                  <a:pt x="292" y="49"/>
                  <a:pt x="292" y="49"/>
                </a:cubicBezTo>
                <a:cubicBezTo>
                  <a:pt x="293" y="48"/>
                  <a:pt x="293" y="48"/>
                  <a:pt x="292" y="48"/>
                </a:cubicBezTo>
                <a:cubicBezTo>
                  <a:pt x="281" y="41"/>
                  <a:pt x="281" y="41"/>
                  <a:pt x="281" y="41"/>
                </a:cubicBezTo>
                <a:cubicBezTo>
                  <a:pt x="281" y="41"/>
                  <a:pt x="280" y="41"/>
                  <a:pt x="280" y="41"/>
                </a:cubicBezTo>
                <a:close/>
                <a:moveTo>
                  <a:pt x="181" y="98"/>
                </a:moveTo>
                <a:cubicBezTo>
                  <a:pt x="172" y="103"/>
                  <a:pt x="172" y="103"/>
                  <a:pt x="172" y="103"/>
                </a:cubicBezTo>
                <a:cubicBezTo>
                  <a:pt x="172" y="104"/>
                  <a:pt x="172" y="104"/>
                  <a:pt x="172" y="104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4" y="111"/>
                  <a:pt x="184" y="111"/>
                  <a:pt x="185" y="111"/>
                </a:cubicBezTo>
                <a:cubicBezTo>
                  <a:pt x="194" y="106"/>
                  <a:pt x="194" y="106"/>
                  <a:pt x="194" y="106"/>
                </a:cubicBezTo>
                <a:cubicBezTo>
                  <a:pt x="194" y="105"/>
                  <a:pt x="194" y="105"/>
                  <a:pt x="194" y="105"/>
                </a:cubicBezTo>
                <a:cubicBezTo>
                  <a:pt x="182" y="98"/>
                  <a:pt x="182" y="98"/>
                  <a:pt x="182" y="98"/>
                </a:cubicBezTo>
                <a:cubicBezTo>
                  <a:pt x="182" y="98"/>
                  <a:pt x="181" y="98"/>
                  <a:pt x="181" y="98"/>
                </a:cubicBezTo>
                <a:close/>
                <a:moveTo>
                  <a:pt x="311" y="55"/>
                </a:moveTo>
                <a:cubicBezTo>
                  <a:pt x="311" y="56"/>
                  <a:pt x="312" y="56"/>
                  <a:pt x="313" y="55"/>
                </a:cubicBezTo>
                <a:cubicBezTo>
                  <a:pt x="321" y="50"/>
                  <a:pt x="321" y="50"/>
                  <a:pt x="321" y="50"/>
                </a:cubicBezTo>
                <a:cubicBezTo>
                  <a:pt x="322" y="50"/>
                  <a:pt x="322" y="50"/>
                  <a:pt x="321" y="49"/>
                </a:cubicBezTo>
                <a:cubicBezTo>
                  <a:pt x="310" y="43"/>
                  <a:pt x="310" y="43"/>
                  <a:pt x="310" y="43"/>
                </a:cubicBezTo>
                <a:cubicBezTo>
                  <a:pt x="310" y="43"/>
                  <a:pt x="309" y="43"/>
                  <a:pt x="309" y="43"/>
                </a:cubicBezTo>
                <a:cubicBezTo>
                  <a:pt x="300" y="48"/>
                  <a:pt x="300" y="48"/>
                  <a:pt x="300" y="48"/>
                </a:cubicBezTo>
                <a:cubicBezTo>
                  <a:pt x="299" y="48"/>
                  <a:pt x="299" y="49"/>
                  <a:pt x="300" y="49"/>
                </a:cubicBezTo>
                <a:lnTo>
                  <a:pt x="311" y="55"/>
                </a:lnTo>
                <a:close/>
                <a:moveTo>
                  <a:pt x="194" y="91"/>
                </a:moveTo>
                <a:cubicBezTo>
                  <a:pt x="185" y="96"/>
                  <a:pt x="185" y="96"/>
                  <a:pt x="185" y="96"/>
                </a:cubicBezTo>
                <a:cubicBezTo>
                  <a:pt x="185" y="96"/>
                  <a:pt x="185" y="96"/>
                  <a:pt x="185" y="97"/>
                </a:cubicBezTo>
                <a:cubicBezTo>
                  <a:pt x="196" y="103"/>
                  <a:pt x="196" y="103"/>
                  <a:pt x="196" y="103"/>
                </a:cubicBezTo>
                <a:cubicBezTo>
                  <a:pt x="197" y="103"/>
                  <a:pt x="197" y="103"/>
                  <a:pt x="198" y="103"/>
                </a:cubicBezTo>
                <a:cubicBezTo>
                  <a:pt x="207" y="98"/>
                  <a:pt x="207" y="98"/>
                  <a:pt x="207" y="98"/>
                </a:cubicBezTo>
                <a:cubicBezTo>
                  <a:pt x="207" y="98"/>
                  <a:pt x="207" y="97"/>
                  <a:pt x="207" y="97"/>
                </a:cubicBezTo>
                <a:cubicBezTo>
                  <a:pt x="196" y="91"/>
                  <a:pt x="196" y="91"/>
                  <a:pt x="196" y="91"/>
                </a:cubicBezTo>
                <a:cubicBezTo>
                  <a:pt x="195" y="90"/>
                  <a:pt x="194" y="90"/>
                  <a:pt x="194" y="91"/>
                </a:cubicBezTo>
                <a:close/>
                <a:moveTo>
                  <a:pt x="98" y="179"/>
                </a:moveTo>
                <a:cubicBezTo>
                  <a:pt x="98" y="179"/>
                  <a:pt x="99" y="179"/>
                  <a:pt x="99" y="179"/>
                </a:cubicBezTo>
                <a:cubicBezTo>
                  <a:pt x="108" y="173"/>
                  <a:pt x="108" y="173"/>
                  <a:pt x="108" y="173"/>
                </a:cubicBezTo>
                <a:cubicBezTo>
                  <a:pt x="108" y="173"/>
                  <a:pt x="108" y="173"/>
                  <a:pt x="108" y="173"/>
                </a:cubicBezTo>
                <a:cubicBezTo>
                  <a:pt x="97" y="166"/>
                  <a:pt x="97" y="166"/>
                  <a:pt x="97" y="166"/>
                </a:cubicBezTo>
                <a:cubicBezTo>
                  <a:pt x="96" y="166"/>
                  <a:pt x="96" y="166"/>
                  <a:pt x="95" y="166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6" y="171"/>
                  <a:pt x="86" y="172"/>
                  <a:pt x="86" y="172"/>
                </a:cubicBezTo>
                <a:lnTo>
                  <a:pt x="98" y="179"/>
                </a:lnTo>
                <a:close/>
                <a:moveTo>
                  <a:pt x="76" y="159"/>
                </a:moveTo>
                <a:cubicBezTo>
                  <a:pt x="67" y="164"/>
                  <a:pt x="67" y="164"/>
                  <a:pt x="67" y="164"/>
                </a:cubicBezTo>
                <a:cubicBezTo>
                  <a:pt x="67" y="164"/>
                  <a:pt x="67" y="165"/>
                  <a:pt x="67" y="165"/>
                </a:cubicBezTo>
                <a:cubicBezTo>
                  <a:pt x="78" y="171"/>
                  <a:pt x="78" y="171"/>
                  <a:pt x="78" y="171"/>
                </a:cubicBezTo>
                <a:cubicBezTo>
                  <a:pt x="79" y="172"/>
                  <a:pt x="79" y="172"/>
                  <a:pt x="80" y="171"/>
                </a:cubicBezTo>
                <a:cubicBezTo>
                  <a:pt x="89" y="166"/>
                  <a:pt x="89" y="166"/>
                  <a:pt x="89" y="166"/>
                </a:cubicBezTo>
                <a:cubicBezTo>
                  <a:pt x="89" y="166"/>
                  <a:pt x="89" y="166"/>
                  <a:pt x="89" y="165"/>
                </a:cubicBezTo>
                <a:cubicBezTo>
                  <a:pt x="77" y="159"/>
                  <a:pt x="77" y="159"/>
                  <a:pt x="77" y="159"/>
                </a:cubicBezTo>
                <a:cubicBezTo>
                  <a:pt x="77" y="159"/>
                  <a:pt x="76" y="159"/>
                  <a:pt x="76" y="159"/>
                </a:cubicBezTo>
                <a:close/>
                <a:moveTo>
                  <a:pt x="112" y="171"/>
                </a:move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2" y="165"/>
                  <a:pt x="121" y="165"/>
                </a:cubicBezTo>
                <a:cubicBezTo>
                  <a:pt x="110" y="159"/>
                  <a:pt x="110" y="159"/>
                  <a:pt x="110" y="159"/>
                </a:cubicBezTo>
                <a:cubicBezTo>
                  <a:pt x="110" y="158"/>
                  <a:pt x="109" y="158"/>
                  <a:pt x="108" y="159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100" y="165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111" y="171"/>
                  <a:pt x="112" y="171"/>
                  <a:pt x="112" y="171"/>
                </a:cubicBezTo>
                <a:close/>
                <a:moveTo>
                  <a:pt x="125" y="163"/>
                </a:moveTo>
                <a:cubicBezTo>
                  <a:pt x="134" y="158"/>
                  <a:pt x="134" y="158"/>
                  <a:pt x="134" y="158"/>
                </a:cubicBezTo>
                <a:cubicBezTo>
                  <a:pt x="135" y="158"/>
                  <a:pt x="135" y="158"/>
                  <a:pt x="134" y="157"/>
                </a:cubicBezTo>
                <a:cubicBezTo>
                  <a:pt x="123" y="151"/>
                  <a:pt x="123" y="151"/>
                  <a:pt x="123" y="151"/>
                </a:cubicBezTo>
                <a:cubicBezTo>
                  <a:pt x="123" y="151"/>
                  <a:pt x="122" y="151"/>
                  <a:pt x="122" y="151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2" y="156"/>
                  <a:pt x="112" y="157"/>
                  <a:pt x="113" y="157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4" y="164"/>
                  <a:pt x="125" y="164"/>
                  <a:pt x="125" y="163"/>
                </a:cubicBezTo>
                <a:close/>
                <a:moveTo>
                  <a:pt x="138" y="156"/>
                </a:moveTo>
                <a:cubicBezTo>
                  <a:pt x="147" y="151"/>
                  <a:pt x="147" y="151"/>
                  <a:pt x="147" y="151"/>
                </a:cubicBezTo>
                <a:cubicBezTo>
                  <a:pt x="148" y="151"/>
                  <a:pt x="148" y="150"/>
                  <a:pt x="147" y="150"/>
                </a:cubicBezTo>
                <a:cubicBezTo>
                  <a:pt x="136" y="143"/>
                  <a:pt x="136" y="143"/>
                  <a:pt x="136" y="143"/>
                </a:cubicBezTo>
                <a:cubicBezTo>
                  <a:pt x="136" y="143"/>
                  <a:pt x="135" y="143"/>
                  <a:pt x="135" y="143"/>
                </a:cubicBezTo>
                <a:cubicBezTo>
                  <a:pt x="126" y="149"/>
                  <a:pt x="126" y="149"/>
                  <a:pt x="126" y="149"/>
                </a:cubicBezTo>
                <a:cubicBezTo>
                  <a:pt x="125" y="149"/>
                  <a:pt x="125" y="149"/>
                  <a:pt x="126" y="149"/>
                </a:cubicBezTo>
                <a:cubicBezTo>
                  <a:pt x="137" y="156"/>
                  <a:pt x="137" y="156"/>
                  <a:pt x="137" y="156"/>
                </a:cubicBezTo>
                <a:cubicBezTo>
                  <a:pt x="137" y="156"/>
                  <a:pt x="138" y="156"/>
                  <a:pt x="138" y="156"/>
                </a:cubicBezTo>
                <a:close/>
                <a:moveTo>
                  <a:pt x="89" y="151"/>
                </a:moveTo>
                <a:cubicBezTo>
                  <a:pt x="80" y="156"/>
                  <a:pt x="80" y="156"/>
                  <a:pt x="80" y="156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91" y="164"/>
                  <a:pt x="91" y="164"/>
                  <a:pt x="91" y="164"/>
                </a:cubicBezTo>
                <a:cubicBezTo>
                  <a:pt x="92" y="164"/>
                  <a:pt x="92" y="164"/>
                  <a:pt x="93" y="164"/>
                </a:cubicBezTo>
                <a:cubicBezTo>
                  <a:pt x="102" y="159"/>
                  <a:pt x="102" y="159"/>
                  <a:pt x="102" y="159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91" y="151"/>
                  <a:pt x="91" y="151"/>
                  <a:pt x="91" y="151"/>
                </a:cubicBezTo>
                <a:cubicBezTo>
                  <a:pt x="90" y="151"/>
                  <a:pt x="89" y="151"/>
                  <a:pt x="89" y="151"/>
                </a:cubicBezTo>
                <a:close/>
                <a:moveTo>
                  <a:pt x="102" y="144"/>
                </a:moveTo>
                <a:cubicBezTo>
                  <a:pt x="93" y="149"/>
                  <a:pt x="93" y="149"/>
                  <a:pt x="93" y="149"/>
                </a:cubicBezTo>
                <a:cubicBezTo>
                  <a:pt x="93" y="149"/>
                  <a:pt x="93" y="150"/>
                  <a:pt x="93" y="150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05" y="156"/>
                  <a:pt x="106" y="156"/>
                  <a:pt x="106" y="156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5" y="151"/>
                  <a:pt x="115" y="150"/>
                  <a:pt x="115" y="150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3" y="144"/>
                  <a:pt x="103" y="144"/>
                  <a:pt x="102" y="144"/>
                </a:cubicBezTo>
                <a:close/>
                <a:moveTo>
                  <a:pt x="155" y="113"/>
                </a:moveTo>
                <a:cubicBezTo>
                  <a:pt x="146" y="119"/>
                  <a:pt x="146" y="119"/>
                  <a:pt x="146" y="119"/>
                </a:cubicBezTo>
                <a:cubicBezTo>
                  <a:pt x="145" y="119"/>
                  <a:pt x="145" y="119"/>
                  <a:pt x="146" y="119"/>
                </a:cubicBezTo>
                <a:cubicBezTo>
                  <a:pt x="157" y="126"/>
                  <a:pt x="157" y="126"/>
                  <a:pt x="157" y="126"/>
                </a:cubicBezTo>
                <a:cubicBezTo>
                  <a:pt x="157" y="126"/>
                  <a:pt x="158" y="126"/>
                  <a:pt x="158" y="126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21"/>
                  <a:pt x="168" y="120"/>
                  <a:pt x="167" y="120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6" y="113"/>
                  <a:pt x="155" y="113"/>
                  <a:pt x="155" y="113"/>
                </a:cubicBezTo>
                <a:close/>
                <a:moveTo>
                  <a:pt x="142" y="121"/>
                </a:moveTo>
                <a:cubicBezTo>
                  <a:pt x="133" y="126"/>
                  <a:pt x="133" y="126"/>
                  <a:pt x="133" y="126"/>
                </a:cubicBezTo>
                <a:cubicBezTo>
                  <a:pt x="132" y="126"/>
                  <a:pt x="132" y="127"/>
                  <a:pt x="133" y="127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4" y="134"/>
                  <a:pt x="145" y="134"/>
                  <a:pt x="145" y="134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5" y="128"/>
                  <a:pt x="155" y="128"/>
                  <a:pt x="154" y="127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3" y="121"/>
                  <a:pt x="142" y="121"/>
                  <a:pt x="142" y="121"/>
                </a:cubicBezTo>
                <a:close/>
                <a:moveTo>
                  <a:pt x="168" y="106"/>
                </a:moveTo>
                <a:cubicBezTo>
                  <a:pt x="159" y="111"/>
                  <a:pt x="159" y="111"/>
                  <a:pt x="159" y="111"/>
                </a:cubicBezTo>
                <a:cubicBezTo>
                  <a:pt x="158" y="111"/>
                  <a:pt x="158" y="112"/>
                  <a:pt x="159" y="112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1" y="119"/>
                  <a:pt x="171" y="119"/>
                  <a:pt x="172" y="118"/>
                </a:cubicBezTo>
                <a:cubicBezTo>
                  <a:pt x="181" y="113"/>
                  <a:pt x="181" y="113"/>
                  <a:pt x="181" y="113"/>
                </a:cubicBezTo>
                <a:cubicBezTo>
                  <a:pt x="181" y="113"/>
                  <a:pt x="181" y="113"/>
                  <a:pt x="180" y="112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9" y="106"/>
                  <a:pt x="168" y="106"/>
                  <a:pt x="168" y="106"/>
                </a:cubicBezTo>
                <a:close/>
                <a:moveTo>
                  <a:pt x="115" y="136"/>
                </a:moveTo>
                <a:cubicBezTo>
                  <a:pt x="106" y="141"/>
                  <a:pt x="106" y="141"/>
                  <a:pt x="106" y="141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18" y="149"/>
                  <a:pt x="118" y="149"/>
                  <a:pt x="118" y="149"/>
                </a:cubicBezTo>
                <a:cubicBezTo>
                  <a:pt x="118" y="149"/>
                  <a:pt x="119" y="149"/>
                  <a:pt x="119" y="149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3"/>
                  <a:pt x="128" y="143"/>
                  <a:pt x="128" y="143"/>
                </a:cubicBezTo>
                <a:cubicBezTo>
                  <a:pt x="117" y="136"/>
                  <a:pt x="117" y="136"/>
                  <a:pt x="117" y="136"/>
                </a:cubicBezTo>
                <a:cubicBezTo>
                  <a:pt x="116" y="136"/>
                  <a:pt x="116" y="136"/>
                  <a:pt x="115" y="136"/>
                </a:cubicBezTo>
                <a:close/>
                <a:moveTo>
                  <a:pt x="128" y="129"/>
                </a:moveTo>
                <a:cubicBezTo>
                  <a:pt x="119" y="134"/>
                  <a:pt x="119" y="134"/>
                  <a:pt x="119" y="134"/>
                </a:cubicBezTo>
                <a:cubicBezTo>
                  <a:pt x="119" y="134"/>
                  <a:pt x="119" y="134"/>
                  <a:pt x="120" y="135"/>
                </a:cubicBezTo>
                <a:cubicBezTo>
                  <a:pt x="131" y="141"/>
                  <a:pt x="131" y="141"/>
                  <a:pt x="131" y="141"/>
                </a:cubicBezTo>
                <a:cubicBezTo>
                  <a:pt x="131" y="141"/>
                  <a:pt x="132" y="141"/>
                  <a:pt x="132" y="141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42" y="136"/>
                  <a:pt x="142" y="135"/>
                  <a:pt x="141" y="135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29" y="128"/>
                  <a:pt x="129" y="128"/>
                  <a:pt x="128" y="129"/>
                </a:cubicBezTo>
                <a:close/>
                <a:moveTo>
                  <a:pt x="122" y="184"/>
                </a:moveTo>
                <a:cubicBezTo>
                  <a:pt x="131" y="179"/>
                  <a:pt x="131" y="179"/>
                  <a:pt x="131" y="179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20" y="171"/>
                  <a:pt x="120" y="171"/>
                  <a:pt x="120" y="171"/>
                </a:cubicBezTo>
                <a:cubicBezTo>
                  <a:pt x="119" y="171"/>
                  <a:pt x="119" y="171"/>
                  <a:pt x="118" y="171"/>
                </a:cubicBezTo>
                <a:cubicBezTo>
                  <a:pt x="109" y="176"/>
                  <a:pt x="109" y="176"/>
                  <a:pt x="109" y="176"/>
                </a:cubicBezTo>
                <a:cubicBezTo>
                  <a:pt x="109" y="177"/>
                  <a:pt x="109" y="177"/>
                  <a:pt x="109" y="177"/>
                </a:cubicBezTo>
                <a:cubicBezTo>
                  <a:pt x="120" y="184"/>
                  <a:pt x="120" y="184"/>
                  <a:pt x="120" y="184"/>
                </a:cubicBezTo>
                <a:cubicBezTo>
                  <a:pt x="121" y="184"/>
                  <a:pt x="122" y="184"/>
                  <a:pt x="122" y="184"/>
                </a:cubicBezTo>
                <a:close/>
                <a:moveTo>
                  <a:pt x="42" y="174"/>
                </a:moveTo>
                <a:cubicBezTo>
                  <a:pt x="30" y="168"/>
                  <a:pt x="30" y="168"/>
                  <a:pt x="30" y="168"/>
                </a:cubicBezTo>
                <a:cubicBezTo>
                  <a:pt x="30" y="167"/>
                  <a:pt x="29" y="167"/>
                  <a:pt x="29" y="168"/>
                </a:cubicBezTo>
                <a:cubicBezTo>
                  <a:pt x="20" y="173"/>
                  <a:pt x="20" y="173"/>
                  <a:pt x="20" y="173"/>
                </a:cubicBezTo>
                <a:cubicBezTo>
                  <a:pt x="20" y="173"/>
                  <a:pt x="20" y="173"/>
                  <a:pt x="20" y="174"/>
                </a:cubicBezTo>
                <a:cubicBezTo>
                  <a:pt x="31" y="180"/>
                  <a:pt x="31" y="180"/>
                  <a:pt x="31" y="180"/>
                </a:cubicBezTo>
                <a:cubicBezTo>
                  <a:pt x="32" y="180"/>
                  <a:pt x="32" y="180"/>
                  <a:pt x="33" y="180"/>
                </a:cubicBezTo>
                <a:cubicBezTo>
                  <a:pt x="42" y="175"/>
                  <a:pt x="42" y="175"/>
                  <a:pt x="42" y="175"/>
                </a:cubicBezTo>
                <a:cubicBezTo>
                  <a:pt x="42" y="175"/>
                  <a:pt x="42" y="174"/>
                  <a:pt x="42" y="174"/>
                </a:cubicBezTo>
                <a:close/>
                <a:moveTo>
                  <a:pt x="62" y="181"/>
                </a:moveTo>
                <a:cubicBezTo>
                  <a:pt x="51" y="174"/>
                  <a:pt x="51" y="174"/>
                  <a:pt x="51" y="174"/>
                </a:cubicBezTo>
                <a:cubicBezTo>
                  <a:pt x="51" y="174"/>
                  <a:pt x="50" y="174"/>
                  <a:pt x="50" y="174"/>
                </a:cubicBezTo>
                <a:cubicBezTo>
                  <a:pt x="36" y="182"/>
                  <a:pt x="36" y="182"/>
                  <a:pt x="36" y="182"/>
                </a:cubicBezTo>
                <a:cubicBezTo>
                  <a:pt x="35" y="182"/>
                  <a:pt x="36" y="183"/>
                  <a:pt x="36" y="183"/>
                </a:cubicBezTo>
                <a:cubicBezTo>
                  <a:pt x="47" y="189"/>
                  <a:pt x="47" y="189"/>
                  <a:pt x="47" y="189"/>
                </a:cubicBezTo>
                <a:cubicBezTo>
                  <a:pt x="48" y="190"/>
                  <a:pt x="48" y="190"/>
                  <a:pt x="49" y="189"/>
                </a:cubicBezTo>
                <a:cubicBezTo>
                  <a:pt x="62" y="181"/>
                  <a:pt x="62" y="181"/>
                  <a:pt x="62" y="181"/>
                </a:cubicBezTo>
                <a:cubicBezTo>
                  <a:pt x="63" y="181"/>
                  <a:pt x="63" y="181"/>
                  <a:pt x="62" y="181"/>
                </a:cubicBezTo>
                <a:close/>
                <a:moveTo>
                  <a:pt x="24" y="162"/>
                </a:moveTo>
                <a:cubicBezTo>
                  <a:pt x="13" y="155"/>
                  <a:pt x="13" y="155"/>
                  <a:pt x="13" y="155"/>
                </a:cubicBezTo>
                <a:cubicBezTo>
                  <a:pt x="13" y="155"/>
                  <a:pt x="12" y="155"/>
                  <a:pt x="12" y="155"/>
                </a:cubicBezTo>
                <a:cubicBezTo>
                  <a:pt x="1" y="162"/>
                  <a:pt x="1" y="162"/>
                  <a:pt x="1" y="162"/>
                </a:cubicBezTo>
                <a:cubicBezTo>
                  <a:pt x="0" y="162"/>
                  <a:pt x="0" y="162"/>
                  <a:pt x="1" y="162"/>
                </a:cubicBezTo>
                <a:cubicBezTo>
                  <a:pt x="12" y="169"/>
                  <a:pt x="12" y="169"/>
                  <a:pt x="12" y="169"/>
                </a:cubicBezTo>
                <a:cubicBezTo>
                  <a:pt x="12" y="169"/>
                  <a:pt x="13" y="169"/>
                  <a:pt x="13" y="169"/>
                </a:cubicBezTo>
                <a:cubicBezTo>
                  <a:pt x="24" y="163"/>
                  <a:pt x="24" y="163"/>
                  <a:pt x="24" y="163"/>
                </a:cubicBezTo>
                <a:cubicBezTo>
                  <a:pt x="25" y="162"/>
                  <a:pt x="25" y="162"/>
                  <a:pt x="24" y="162"/>
                </a:cubicBezTo>
                <a:close/>
                <a:moveTo>
                  <a:pt x="33" y="157"/>
                </a:moveTo>
                <a:cubicBezTo>
                  <a:pt x="33" y="157"/>
                  <a:pt x="34" y="157"/>
                  <a:pt x="34" y="157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4" y="152"/>
                  <a:pt x="44" y="151"/>
                  <a:pt x="43" y="151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44"/>
                  <a:pt x="31" y="144"/>
                  <a:pt x="30" y="144"/>
                </a:cubicBezTo>
                <a:cubicBezTo>
                  <a:pt x="21" y="150"/>
                  <a:pt x="21" y="150"/>
                  <a:pt x="21" y="150"/>
                </a:cubicBezTo>
                <a:cubicBezTo>
                  <a:pt x="21" y="150"/>
                  <a:pt x="21" y="150"/>
                  <a:pt x="22" y="150"/>
                </a:cubicBezTo>
                <a:lnTo>
                  <a:pt x="33" y="157"/>
                </a:lnTo>
                <a:close/>
                <a:moveTo>
                  <a:pt x="82" y="188"/>
                </a:moveTo>
                <a:cubicBezTo>
                  <a:pt x="71" y="181"/>
                  <a:pt x="71" y="181"/>
                  <a:pt x="71" y="181"/>
                </a:cubicBezTo>
                <a:cubicBezTo>
                  <a:pt x="70" y="181"/>
                  <a:pt x="69" y="181"/>
                  <a:pt x="69" y="181"/>
                </a:cubicBezTo>
                <a:cubicBezTo>
                  <a:pt x="52" y="191"/>
                  <a:pt x="52" y="191"/>
                  <a:pt x="52" y="191"/>
                </a:cubicBezTo>
                <a:cubicBezTo>
                  <a:pt x="51" y="191"/>
                  <a:pt x="51" y="192"/>
                  <a:pt x="52" y="192"/>
                </a:cubicBezTo>
                <a:cubicBezTo>
                  <a:pt x="63" y="199"/>
                  <a:pt x="63" y="199"/>
                  <a:pt x="63" y="199"/>
                </a:cubicBezTo>
                <a:cubicBezTo>
                  <a:pt x="64" y="199"/>
                  <a:pt x="64" y="199"/>
                  <a:pt x="65" y="199"/>
                </a:cubicBezTo>
                <a:cubicBezTo>
                  <a:pt x="82" y="189"/>
                  <a:pt x="82" y="189"/>
                  <a:pt x="82" y="189"/>
                </a:cubicBezTo>
                <a:cubicBezTo>
                  <a:pt x="82" y="188"/>
                  <a:pt x="82" y="188"/>
                  <a:pt x="82" y="188"/>
                </a:cubicBezTo>
                <a:close/>
                <a:moveTo>
                  <a:pt x="91" y="201"/>
                </a:moveTo>
                <a:cubicBezTo>
                  <a:pt x="80" y="194"/>
                  <a:pt x="80" y="194"/>
                  <a:pt x="80" y="194"/>
                </a:cubicBezTo>
                <a:cubicBezTo>
                  <a:pt x="80" y="194"/>
                  <a:pt x="79" y="194"/>
                  <a:pt x="79" y="194"/>
                </a:cubicBezTo>
                <a:cubicBezTo>
                  <a:pt x="68" y="200"/>
                  <a:pt x="68" y="200"/>
                  <a:pt x="68" y="200"/>
                </a:cubicBezTo>
                <a:cubicBezTo>
                  <a:pt x="67" y="201"/>
                  <a:pt x="67" y="201"/>
                  <a:pt x="68" y="201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79" y="208"/>
                  <a:pt x="80" y="208"/>
                  <a:pt x="81" y="208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1"/>
                  <a:pt x="92" y="201"/>
                  <a:pt x="91" y="201"/>
                </a:cubicBezTo>
                <a:close/>
                <a:moveTo>
                  <a:pt x="130" y="101"/>
                </a:moveTo>
                <a:cubicBezTo>
                  <a:pt x="131" y="101"/>
                  <a:pt x="131" y="101"/>
                  <a:pt x="132" y="101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29" y="88"/>
                  <a:pt x="128" y="88"/>
                  <a:pt x="128" y="88"/>
                </a:cubicBezTo>
                <a:cubicBezTo>
                  <a:pt x="119" y="93"/>
                  <a:pt x="119" y="93"/>
                  <a:pt x="119" y="93"/>
                </a:cubicBezTo>
                <a:cubicBezTo>
                  <a:pt x="119" y="93"/>
                  <a:pt x="119" y="94"/>
                  <a:pt x="119" y="94"/>
                </a:cubicBezTo>
                <a:lnTo>
                  <a:pt x="130" y="101"/>
                </a:lnTo>
                <a:close/>
                <a:moveTo>
                  <a:pt x="104" y="116"/>
                </a:moveTo>
                <a:cubicBezTo>
                  <a:pt x="105" y="116"/>
                  <a:pt x="105" y="116"/>
                  <a:pt x="106" y="116"/>
                </a:cubicBezTo>
                <a:cubicBezTo>
                  <a:pt x="115" y="111"/>
                  <a:pt x="115" y="111"/>
                  <a:pt x="115" y="111"/>
                </a:cubicBezTo>
                <a:cubicBezTo>
                  <a:pt x="115" y="110"/>
                  <a:pt x="115" y="110"/>
                  <a:pt x="114" y="110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3" y="103"/>
                  <a:pt x="102" y="103"/>
                  <a:pt x="102" y="103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2" y="109"/>
                  <a:pt x="92" y="109"/>
                  <a:pt x="93" y="109"/>
                </a:cubicBezTo>
                <a:lnTo>
                  <a:pt x="104" y="116"/>
                </a:lnTo>
                <a:close/>
                <a:moveTo>
                  <a:pt x="46" y="149"/>
                </a:moveTo>
                <a:cubicBezTo>
                  <a:pt x="46" y="150"/>
                  <a:pt x="47" y="150"/>
                  <a:pt x="47" y="149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7" y="144"/>
                  <a:pt x="57" y="144"/>
                  <a:pt x="56" y="14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37"/>
                  <a:pt x="44" y="137"/>
                  <a:pt x="44" y="137"/>
                </a:cubicBezTo>
                <a:cubicBezTo>
                  <a:pt x="35" y="142"/>
                  <a:pt x="35" y="142"/>
                  <a:pt x="35" y="142"/>
                </a:cubicBezTo>
                <a:cubicBezTo>
                  <a:pt x="34" y="142"/>
                  <a:pt x="34" y="143"/>
                  <a:pt x="35" y="143"/>
                </a:cubicBezTo>
                <a:lnTo>
                  <a:pt x="46" y="149"/>
                </a:lnTo>
                <a:close/>
                <a:moveTo>
                  <a:pt x="117" y="108"/>
                </a:moveTo>
                <a:cubicBezTo>
                  <a:pt x="118" y="108"/>
                  <a:pt x="118" y="108"/>
                  <a:pt x="119" y="108"/>
                </a:cubicBezTo>
                <a:cubicBezTo>
                  <a:pt x="128" y="103"/>
                  <a:pt x="128" y="103"/>
                  <a:pt x="128" y="103"/>
                </a:cubicBezTo>
                <a:cubicBezTo>
                  <a:pt x="128" y="103"/>
                  <a:pt x="128" y="102"/>
                  <a:pt x="128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5"/>
                  <a:pt x="115" y="95"/>
                  <a:pt x="115" y="96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06" y="101"/>
                  <a:pt x="106" y="101"/>
                  <a:pt x="106" y="102"/>
                </a:cubicBezTo>
                <a:lnTo>
                  <a:pt x="117" y="108"/>
                </a:lnTo>
                <a:close/>
                <a:moveTo>
                  <a:pt x="91" y="123"/>
                </a:moveTo>
                <a:cubicBezTo>
                  <a:pt x="91" y="124"/>
                  <a:pt x="92" y="124"/>
                  <a:pt x="92" y="123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102" y="118"/>
                  <a:pt x="102" y="118"/>
                  <a:pt x="101" y="117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1"/>
                  <a:pt x="89" y="111"/>
                  <a:pt x="89" y="111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79" y="116"/>
                  <a:pt x="79" y="117"/>
                  <a:pt x="80" y="117"/>
                </a:cubicBezTo>
                <a:lnTo>
                  <a:pt x="91" y="123"/>
                </a:lnTo>
                <a:close/>
                <a:moveTo>
                  <a:pt x="99" y="202"/>
                </a:moveTo>
                <a:cubicBezTo>
                  <a:pt x="99" y="201"/>
                  <a:pt x="98" y="201"/>
                  <a:pt x="98" y="202"/>
                </a:cubicBezTo>
                <a:cubicBezTo>
                  <a:pt x="84" y="210"/>
                  <a:pt x="84" y="210"/>
                  <a:pt x="84" y="210"/>
                </a:cubicBezTo>
                <a:cubicBezTo>
                  <a:pt x="83" y="210"/>
                  <a:pt x="83" y="210"/>
                  <a:pt x="84" y="210"/>
                </a:cubicBezTo>
                <a:cubicBezTo>
                  <a:pt x="95" y="217"/>
                  <a:pt x="95" y="217"/>
                  <a:pt x="95" y="217"/>
                </a:cubicBezTo>
                <a:cubicBezTo>
                  <a:pt x="95" y="217"/>
                  <a:pt x="96" y="217"/>
                  <a:pt x="96" y="217"/>
                </a:cubicBezTo>
                <a:cubicBezTo>
                  <a:pt x="110" y="209"/>
                  <a:pt x="110" y="209"/>
                  <a:pt x="110" y="209"/>
                </a:cubicBezTo>
                <a:cubicBezTo>
                  <a:pt x="111" y="209"/>
                  <a:pt x="111" y="208"/>
                  <a:pt x="110" y="208"/>
                </a:cubicBezTo>
                <a:lnTo>
                  <a:pt x="99" y="202"/>
                </a:lnTo>
                <a:close/>
                <a:moveTo>
                  <a:pt x="72" y="134"/>
                </a:moveTo>
                <a:cubicBezTo>
                  <a:pt x="73" y="134"/>
                  <a:pt x="73" y="134"/>
                  <a:pt x="74" y="134"/>
                </a:cubicBezTo>
                <a:cubicBezTo>
                  <a:pt x="83" y="129"/>
                  <a:pt x="83" y="129"/>
                  <a:pt x="83" y="129"/>
                </a:cubicBezTo>
                <a:cubicBezTo>
                  <a:pt x="83" y="129"/>
                  <a:pt x="83" y="128"/>
                  <a:pt x="82" y="128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21"/>
                  <a:pt x="70" y="121"/>
                  <a:pt x="70" y="122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0" y="127"/>
                  <a:pt x="61" y="127"/>
                  <a:pt x="61" y="128"/>
                </a:cubicBezTo>
                <a:lnTo>
                  <a:pt x="72" y="134"/>
                </a:lnTo>
                <a:close/>
                <a:moveTo>
                  <a:pt x="59" y="142"/>
                </a:moveTo>
                <a:cubicBezTo>
                  <a:pt x="59" y="142"/>
                  <a:pt x="60" y="142"/>
                  <a:pt x="60" y="142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70" y="136"/>
                  <a:pt x="70" y="136"/>
                  <a:pt x="69" y="136"/>
                </a:cubicBezTo>
                <a:cubicBezTo>
                  <a:pt x="58" y="129"/>
                  <a:pt x="58" y="129"/>
                  <a:pt x="58" y="129"/>
                </a:cubicBezTo>
                <a:cubicBezTo>
                  <a:pt x="58" y="129"/>
                  <a:pt x="57" y="129"/>
                  <a:pt x="57" y="129"/>
                </a:cubicBezTo>
                <a:cubicBezTo>
                  <a:pt x="48" y="134"/>
                  <a:pt x="48" y="134"/>
                  <a:pt x="48" y="134"/>
                </a:cubicBezTo>
                <a:cubicBezTo>
                  <a:pt x="47" y="135"/>
                  <a:pt x="47" y="135"/>
                  <a:pt x="48" y="135"/>
                </a:cubicBezTo>
                <a:lnTo>
                  <a:pt x="59" y="142"/>
                </a:lnTo>
                <a:close/>
                <a:moveTo>
                  <a:pt x="342" y="61"/>
                </a:moveTo>
                <a:cubicBezTo>
                  <a:pt x="342" y="61"/>
                  <a:pt x="341" y="61"/>
                  <a:pt x="341" y="61"/>
                </a:cubicBezTo>
                <a:cubicBezTo>
                  <a:pt x="319" y="74"/>
                  <a:pt x="319" y="74"/>
                  <a:pt x="319" y="74"/>
                </a:cubicBezTo>
                <a:cubicBezTo>
                  <a:pt x="318" y="74"/>
                  <a:pt x="318" y="75"/>
                  <a:pt x="319" y="75"/>
                </a:cubicBezTo>
                <a:cubicBezTo>
                  <a:pt x="330" y="81"/>
                  <a:pt x="330" y="81"/>
                  <a:pt x="330" y="81"/>
                </a:cubicBezTo>
                <a:cubicBezTo>
                  <a:pt x="330" y="82"/>
                  <a:pt x="331" y="82"/>
                  <a:pt x="331" y="81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4" y="68"/>
                  <a:pt x="354" y="68"/>
                  <a:pt x="353" y="68"/>
                </a:cubicBezTo>
                <a:lnTo>
                  <a:pt x="342" y="61"/>
                </a:lnTo>
                <a:close/>
                <a:moveTo>
                  <a:pt x="313" y="78"/>
                </a:moveTo>
                <a:cubicBezTo>
                  <a:pt x="313" y="78"/>
                  <a:pt x="312" y="78"/>
                  <a:pt x="312" y="78"/>
                </a:cubicBezTo>
                <a:cubicBezTo>
                  <a:pt x="303" y="83"/>
                  <a:pt x="303" y="83"/>
                  <a:pt x="303" y="83"/>
                </a:cubicBezTo>
                <a:cubicBezTo>
                  <a:pt x="302" y="83"/>
                  <a:pt x="302" y="84"/>
                  <a:pt x="303" y="84"/>
                </a:cubicBezTo>
                <a:cubicBezTo>
                  <a:pt x="314" y="91"/>
                  <a:pt x="314" y="91"/>
                  <a:pt x="314" y="91"/>
                </a:cubicBezTo>
                <a:cubicBezTo>
                  <a:pt x="314" y="91"/>
                  <a:pt x="315" y="91"/>
                  <a:pt x="315" y="91"/>
                </a:cubicBezTo>
                <a:cubicBezTo>
                  <a:pt x="324" y="85"/>
                  <a:pt x="324" y="85"/>
                  <a:pt x="324" y="85"/>
                </a:cubicBezTo>
                <a:cubicBezTo>
                  <a:pt x="325" y="85"/>
                  <a:pt x="325" y="85"/>
                  <a:pt x="324" y="85"/>
                </a:cubicBezTo>
                <a:lnTo>
                  <a:pt x="313" y="78"/>
                </a:lnTo>
                <a:close/>
                <a:moveTo>
                  <a:pt x="135" y="176"/>
                </a:moveTo>
                <a:cubicBezTo>
                  <a:pt x="144" y="171"/>
                  <a:pt x="144" y="171"/>
                  <a:pt x="144" y="171"/>
                </a:cubicBezTo>
                <a:cubicBezTo>
                  <a:pt x="144" y="171"/>
                  <a:pt x="144" y="170"/>
                  <a:pt x="144" y="170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2" y="164"/>
                  <a:pt x="132" y="164"/>
                  <a:pt x="131" y="164"/>
                </a:cubicBezTo>
                <a:cubicBezTo>
                  <a:pt x="122" y="169"/>
                  <a:pt x="122" y="169"/>
                  <a:pt x="122" y="169"/>
                </a:cubicBezTo>
                <a:cubicBezTo>
                  <a:pt x="122" y="169"/>
                  <a:pt x="122" y="170"/>
                  <a:pt x="122" y="170"/>
                </a:cubicBezTo>
                <a:cubicBezTo>
                  <a:pt x="134" y="176"/>
                  <a:pt x="134" y="176"/>
                  <a:pt x="134" y="176"/>
                </a:cubicBezTo>
                <a:cubicBezTo>
                  <a:pt x="134" y="176"/>
                  <a:pt x="135" y="177"/>
                  <a:pt x="135" y="176"/>
                </a:cubicBezTo>
                <a:close/>
                <a:moveTo>
                  <a:pt x="287" y="93"/>
                </a:moveTo>
                <a:cubicBezTo>
                  <a:pt x="286" y="93"/>
                  <a:pt x="286" y="93"/>
                  <a:pt x="285" y="93"/>
                </a:cubicBezTo>
                <a:cubicBezTo>
                  <a:pt x="276" y="98"/>
                  <a:pt x="276" y="98"/>
                  <a:pt x="276" y="98"/>
                </a:cubicBezTo>
                <a:cubicBezTo>
                  <a:pt x="276" y="99"/>
                  <a:pt x="276" y="99"/>
                  <a:pt x="277" y="99"/>
                </a:cubicBezTo>
                <a:cubicBezTo>
                  <a:pt x="288" y="106"/>
                  <a:pt x="288" y="106"/>
                  <a:pt x="288" y="106"/>
                </a:cubicBezTo>
                <a:cubicBezTo>
                  <a:pt x="288" y="106"/>
                  <a:pt x="289" y="106"/>
                  <a:pt x="289" y="106"/>
                </a:cubicBezTo>
                <a:cubicBezTo>
                  <a:pt x="298" y="101"/>
                  <a:pt x="298" y="101"/>
                  <a:pt x="298" y="101"/>
                </a:cubicBezTo>
                <a:cubicBezTo>
                  <a:pt x="299" y="100"/>
                  <a:pt x="298" y="100"/>
                  <a:pt x="298" y="100"/>
                </a:cubicBezTo>
                <a:lnTo>
                  <a:pt x="287" y="93"/>
                </a:lnTo>
                <a:close/>
                <a:moveTo>
                  <a:pt x="355" y="54"/>
                </a:moveTo>
                <a:cubicBezTo>
                  <a:pt x="355" y="54"/>
                  <a:pt x="354" y="54"/>
                  <a:pt x="354" y="54"/>
                </a:cubicBezTo>
                <a:cubicBezTo>
                  <a:pt x="345" y="59"/>
                  <a:pt x="345" y="59"/>
                  <a:pt x="345" y="59"/>
                </a:cubicBezTo>
                <a:cubicBezTo>
                  <a:pt x="344" y="59"/>
                  <a:pt x="344" y="60"/>
                  <a:pt x="345" y="60"/>
                </a:cubicBezTo>
                <a:cubicBezTo>
                  <a:pt x="356" y="66"/>
                  <a:pt x="356" y="66"/>
                  <a:pt x="356" y="66"/>
                </a:cubicBezTo>
                <a:cubicBezTo>
                  <a:pt x="356" y="66"/>
                  <a:pt x="357" y="66"/>
                  <a:pt x="358" y="66"/>
                </a:cubicBezTo>
                <a:cubicBezTo>
                  <a:pt x="367" y="61"/>
                  <a:pt x="367" y="61"/>
                  <a:pt x="367" y="61"/>
                </a:cubicBezTo>
                <a:cubicBezTo>
                  <a:pt x="367" y="61"/>
                  <a:pt x="367" y="60"/>
                  <a:pt x="366" y="60"/>
                </a:cubicBezTo>
                <a:lnTo>
                  <a:pt x="355" y="54"/>
                </a:lnTo>
                <a:close/>
                <a:moveTo>
                  <a:pt x="380" y="53"/>
                </a:moveTo>
                <a:cubicBezTo>
                  <a:pt x="352" y="37"/>
                  <a:pt x="352" y="37"/>
                  <a:pt x="352" y="37"/>
                </a:cubicBezTo>
                <a:cubicBezTo>
                  <a:pt x="352" y="37"/>
                  <a:pt x="351" y="37"/>
                  <a:pt x="351" y="37"/>
                </a:cubicBezTo>
                <a:cubicBezTo>
                  <a:pt x="342" y="42"/>
                  <a:pt x="342" y="42"/>
                  <a:pt x="342" y="42"/>
                </a:cubicBezTo>
                <a:cubicBezTo>
                  <a:pt x="342" y="42"/>
                  <a:pt x="342" y="43"/>
                  <a:pt x="342" y="43"/>
                </a:cubicBezTo>
                <a:cubicBezTo>
                  <a:pt x="369" y="59"/>
                  <a:pt x="369" y="59"/>
                  <a:pt x="369" y="59"/>
                </a:cubicBezTo>
                <a:cubicBezTo>
                  <a:pt x="370" y="59"/>
                  <a:pt x="370" y="59"/>
                  <a:pt x="371" y="59"/>
                </a:cubicBezTo>
                <a:cubicBezTo>
                  <a:pt x="380" y="54"/>
                  <a:pt x="380" y="54"/>
                  <a:pt x="380" y="54"/>
                </a:cubicBezTo>
                <a:cubicBezTo>
                  <a:pt x="380" y="53"/>
                  <a:pt x="380" y="53"/>
                  <a:pt x="380" y="53"/>
                </a:cubicBezTo>
                <a:close/>
                <a:moveTo>
                  <a:pt x="238" y="122"/>
                </a:moveTo>
                <a:cubicBezTo>
                  <a:pt x="237" y="121"/>
                  <a:pt x="237" y="121"/>
                  <a:pt x="236" y="122"/>
                </a:cubicBezTo>
                <a:cubicBezTo>
                  <a:pt x="225" y="128"/>
                  <a:pt x="225" y="128"/>
                  <a:pt x="225" y="128"/>
                </a:cubicBezTo>
                <a:cubicBezTo>
                  <a:pt x="225" y="128"/>
                  <a:pt x="225" y="128"/>
                  <a:pt x="225" y="129"/>
                </a:cubicBezTo>
                <a:cubicBezTo>
                  <a:pt x="237" y="135"/>
                  <a:pt x="237" y="135"/>
                  <a:pt x="237" y="135"/>
                </a:cubicBezTo>
                <a:cubicBezTo>
                  <a:pt x="237" y="135"/>
                  <a:pt x="238" y="135"/>
                  <a:pt x="238" y="135"/>
                </a:cubicBezTo>
                <a:cubicBezTo>
                  <a:pt x="249" y="129"/>
                  <a:pt x="249" y="129"/>
                  <a:pt x="249" y="129"/>
                </a:cubicBezTo>
                <a:cubicBezTo>
                  <a:pt x="249" y="129"/>
                  <a:pt x="249" y="128"/>
                  <a:pt x="249" y="128"/>
                </a:cubicBezTo>
                <a:lnTo>
                  <a:pt x="238" y="122"/>
                </a:lnTo>
                <a:close/>
                <a:moveTo>
                  <a:pt x="271" y="102"/>
                </a:moveTo>
                <a:cubicBezTo>
                  <a:pt x="271" y="102"/>
                  <a:pt x="270" y="102"/>
                  <a:pt x="269" y="102"/>
                </a:cubicBezTo>
                <a:cubicBezTo>
                  <a:pt x="256" y="110"/>
                  <a:pt x="256" y="110"/>
                  <a:pt x="256" y="110"/>
                </a:cubicBezTo>
                <a:cubicBezTo>
                  <a:pt x="255" y="111"/>
                  <a:pt x="255" y="111"/>
                  <a:pt x="256" y="111"/>
                </a:cubicBezTo>
                <a:cubicBezTo>
                  <a:pt x="267" y="118"/>
                  <a:pt x="267" y="118"/>
                  <a:pt x="267" y="118"/>
                </a:cubicBezTo>
                <a:cubicBezTo>
                  <a:pt x="267" y="118"/>
                  <a:pt x="268" y="118"/>
                  <a:pt x="268" y="118"/>
                </a:cubicBezTo>
                <a:cubicBezTo>
                  <a:pt x="282" y="110"/>
                  <a:pt x="282" y="110"/>
                  <a:pt x="282" y="110"/>
                </a:cubicBezTo>
                <a:cubicBezTo>
                  <a:pt x="283" y="110"/>
                  <a:pt x="283" y="109"/>
                  <a:pt x="282" y="109"/>
                </a:cubicBezTo>
                <a:lnTo>
                  <a:pt x="271" y="102"/>
                </a:lnTo>
                <a:close/>
                <a:moveTo>
                  <a:pt x="207" y="139"/>
                </a:moveTo>
                <a:cubicBezTo>
                  <a:pt x="207" y="139"/>
                  <a:pt x="206" y="139"/>
                  <a:pt x="206" y="139"/>
                </a:cubicBezTo>
                <a:cubicBezTo>
                  <a:pt x="132" y="182"/>
                  <a:pt x="132" y="182"/>
                  <a:pt x="132" y="182"/>
                </a:cubicBezTo>
                <a:cubicBezTo>
                  <a:pt x="132" y="182"/>
                  <a:pt x="132" y="182"/>
                  <a:pt x="132" y="183"/>
                </a:cubicBezTo>
                <a:cubicBezTo>
                  <a:pt x="143" y="189"/>
                  <a:pt x="143" y="189"/>
                  <a:pt x="143" y="189"/>
                </a:cubicBezTo>
                <a:cubicBezTo>
                  <a:pt x="144" y="189"/>
                  <a:pt x="144" y="189"/>
                  <a:pt x="145" y="189"/>
                </a:cubicBezTo>
                <a:cubicBezTo>
                  <a:pt x="219" y="146"/>
                  <a:pt x="219" y="146"/>
                  <a:pt x="219" y="146"/>
                </a:cubicBezTo>
                <a:cubicBezTo>
                  <a:pt x="219" y="146"/>
                  <a:pt x="219" y="146"/>
                  <a:pt x="219" y="146"/>
                </a:cubicBezTo>
                <a:lnTo>
                  <a:pt x="207" y="139"/>
                </a:lnTo>
                <a:close/>
                <a:moveTo>
                  <a:pt x="129" y="184"/>
                </a:moveTo>
                <a:cubicBezTo>
                  <a:pt x="129" y="184"/>
                  <a:pt x="128" y="184"/>
                  <a:pt x="128" y="184"/>
                </a:cubicBezTo>
                <a:cubicBezTo>
                  <a:pt x="117" y="190"/>
                  <a:pt x="117" y="190"/>
                  <a:pt x="117" y="190"/>
                </a:cubicBezTo>
                <a:cubicBezTo>
                  <a:pt x="116" y="191"/>
                  <a:pt x="117" y="191"/>
                  <a:pt x="117" y="191"/>
                </a:cubicBezTo>
                <a:cubicBezTo>
                  <a:pt x="128" y="198"/>
                  <a:pt x="128" y="198"/>
                  <a:pt x="128" y="198"/>
                </a:cubicBezTo>
                <a:cubicBezTo>
                  <a:pt x="129" y="198"/>
                  <a:pt x="129" y="198"/>
                  <a:pt x="130" y="198"/>
                </a:cubicBezTo>
                <a:cubicBezTo>
                  <a:pt x="141" y="191"/>
                  <a:pt x="141" y="191"/>
                  <a:pt x="141" y="191"/>
                </a:cubicBezTo>
                <a:cubicBezTo>
                  <a:pt x="141" y="191"/>
                  <a:pt x="141" y="191"/>
                  <a:pt x="141" y="191"/>
                </a:cubicBezTo>
                <a:lnTo>
                  <a:pt x="129" y="184"/>
                </a:lnTo>
                <a:close/>
                <a:moveTo>
                  <a:pt x="223" y="130"/>
                </a:moveTo>
                <a:cubicBezTo>
                  <a:pt x="222" y="130"/>
                  <a:pt x="222" y="130"/>
                  <a:pt x="221" y="130"/>
                </a:cubicBezTo>
                <a:cubicBezTo>
                  <a:pt x="210" y="137"/>
                  <a:pt x="210" y="137"/>
                  <a:pt x="210" y="137"/>
                </a:cubicBezTo>
                <a:cubicBezTo>
                  <a:pt x="210" y="137"/>
                  <a:pt x="210" y="137"/>
                  <a:pt x="210" y="138"/>
                </a:cubicBezTo>
                <a:cubicBezTo>
                  <a:pt x="221" y="144"/>
                  <a:pt x="221" y="144"/>
                  <a:pt x="221" y="144"/>
                </a:cubicBezTo>
                <a:cubicBezTo>
                  <a:pt x="222" y="144"/>
                  <a:pt x="222" y="144"/>
                  <a:pt x="223" y="144"/>
                </a:cubicBezTo>
                <a:cubicBezTo>
                  <a:pt x="234" y="138"/>
                  <a:pt x="234" y="138"/>
                  <a:pt x="234" y="138"/>
                </a:cubicBezTo>
                <a:cubicBezTo>
                  <a:pt x="234" y="137"/>
                  <a:pt x="234" y="137"/>
                  <a:pt x="234" y="137"/>
                </a:cubicBezTo>
                <a:lnTo>
                  <a:pt x="223" y="130"/>
                </a:lnTo>
                <a:close/>
                <a:moveTo>
                  <a:pt x="114" y="193"/>
                </a:moveTo>
                <a:cubicBezTo>
                  <a:pt x="114" y="193"/>
                  <a:pt x="113" y="193"/>
                  <a:pt x="113" y="193"/>
                </a:cubicBezTo>
                <a:cubicBezTo>
                  <a:pt x="102" y="199"/>
                  <a:pt x="102" y="199"/>
                  <a:pt x="102" y="199"/>
                </a:cubicBezTo>
                <a:cubicBezTo>
                  <a:pt x="101" y="199"/>
                  <a:pt x="101" y="200"/>
                  <a:pt x="102" y="200"/>
                </a:cubicBezTo>
                <a:cubicBezTo>
                  <a:pt x="113" y="207"/>
                  <a:pt x="113" y="207"/>
                  <a:pt x="113" y="207"/>
                </a:cubicBezTo>
                <a:cubicBezTo>
                  <a:pt x="113" y="207"/>
                  <a:pt x="114" y="207"/>
                  <a:pt x="114" y="207"/>
                </a:cubicBezTo>
                <a:cubicBezTo>
                  <a:pt x="125" y="200"/>
                  <a:pt x="125" y="200"/>
                  <a:pt x="125" y="200"/>
                </a:cubicBezTo>
                <a:cubicBezTo>
                  <a:pt x="126" y="200"/>
                  <a:pt x="126" y="200"/>
                  <a:pt x="125" y="199"/>
                </a:cubicBezTo>
                <a:lnTo>
                  <a:pt x="114" y="193"/>
                </a:lnTo>
                <a:close/>
                <a:moveTo>
                  <a:pt x="253" y="113"/>
                </a:moveTo>
                <a:cubicBezTo>
                  <a:pt x="253" y="113"/>
                  <a:pt x="252" y="113"/>
                  <a:pt x="252" y="113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0" y="119"/>
                  <a:pt x="240" y="120"/>
                  <a:pt x="241" y="120"/>
                </a:cubicBezTo>
                <a:cubicBezTo>
                  <a:pt x="252" y="126"/>
                  <a:pt x="252" y="126"/>
                  <a:pt x="252" y="126"/>
                </a:cubicBezTo>
                <a:cubicBezTo>
                  <a:pt x="252" y="127"/>
                  <a:pt x="253" y="127"/>
                  <a:pt x="253" y="126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20"/>
                  <a:pt x="265" y="119"/>
                  <a:pt x="264" y="119"/>
                </a:cubicBezTo>
                <a:lnTo>
                  <a:pt x="253" y="113"/>
                </a:lnTo>
                <a:close/>
                <a:moveTo>
                  <a:pt x="300" y="86"/>
                </a:moveTo>
                <a:cubicBezTo>
                  <a:pt x="300" y="85"/>
                  <a:pt x="299" y="85"/>
                  <a:pt x="299" y="86"/>
                </a:cubicBezTo>
                <a:cubicBezTo>
                  <a:pt x="290" y="91"/>
                  <a:pt x="290" y="91"/>
                  <a:pt x="290" y="91"/>
                </a:cubicBezTo>
                <a:cubicBezTo>
                  <a:pt x="289" y="91"/>
                  <a:pt x="289" y="91"/>
                  <a:pt x="290" y="92"/>
                </a:cubicBezTo>
                <a:cubicBezTo>
                  <a:pt x="301" y="98"/>
                  <a:pt x="301" y="98"/>
                  <a:pt x="301" y="98"/>
                </a:cubicBezTo>
                <a:cubicBezTo>
                  <a:pt x="301" y="98"/>
                  <a:pt x="302" y="98"/>
                  <a:pt x="302" y="98"/>
                </a:cubicBezTo>
                <a:cubicBezTo>
                  <a:pt x="311" y="93"/>
                  <a:pt x="311" y="93"/>
                  <a:pt x="311" y="93"/>
                </a:cubicBezTo>
                <a:cubicBezTo>
                  <a:pt x="312" y="93"/>
                  <a:pt x="312" y="92"/>
                  <a:pt x="311" y="92"/>
                </a:cubicBezTo>
                <a:lnTo>
                  <a:pt x="300" y="86"/>
                </a:lnTo>
                <a:close/>
                <a:moveTo>
                  <a:pt x="328" y="65"/>
                </a:moveTo>
                <a:cubicBezTo>
                  <a:pt x="337" y="59"/>
                  <a:pt x="337" y="59"/>
                  <a:pt x="337" y="59"/>
                </a:cubicBezTo>
                <a:cubicBezTo>
                  <a:pt x="338" y="59"/>
                  <a:pt x="338" y="59"/>
                  <a:pt x="337" y="59"/>
                </a:cubicBezTo>
                <a:cubicBezTo>
                  <a:pt x="326" y="52"/>
                  <a:pt x="326" y="52"/>
                  <a:pt x="326" y="52"/>
                </a:cubicBezTo>
                <a:cubicBezTo>
                  <a:pt x="326" y="52"/>
                  <a:pt x="325" y="52"/>
                  <a:pt x="325" y="52"/>
                </a:cubicBezTo>
                <a:cubicBezTo>
                  <a:pt x="316" y="57"/>
                  <a:pt x="316" y="57"/>
                  <a:pt x="316" y="57"/>
                </a:cubicBezTo>
                <a:cubicBezTo>
                  <a:pt x="315" y="57"/>
                  <a:pt x="315" y="58"/>
                  <a:pt x="316" y="58"/>
                </a:cubicBezTo>
                <a:cubicBezTo>
                  <a:pt x="327" y="65"/>
                  <a:pt x="327" y="65"/>
                  <a:pt x="327" y="65"/>
                </a:cubicBezTo>
                <a:cubicBezTo>
                  <a:pt x="327" y="65"/>
                  <a:pt x="328" y="65"/>
                  <a:pt x="328" y="65"/>
                </a:cubicBezTo>
                <a:close/>
                <a:moveTo>
                  <a:pt x="268" y="63"/>
                </a:moveTo>
                <a:cubicBezTo>
                  <a:pt x="277" y="58"/>
                  <a:pt x="277" y="58"/>
                  <a:pt x="277" y="58"/>
                </a:cubicBezTo>
                <a:cubicBezTo>
                  <a:pt x="277" y="58"/>
                  <a:pt x="277" y="57"/>
                  <a:pt x="276" y="57"/>
                </a:cubicBezTo>
                <a:cubicBezTo>
                  <a:pt x="265" y="50"/>
                  <a:pt x="265" y="50"/>
                  <a:pt x="265" y="50"/>
                </a:cubicBezTo>
                <a:cubicBezTo>
                  <a:pt x="265" y="50"/>
                  <a:pt x="264" y="50"/>
                  <a:pt x="264" y="50"/>
                </a:cubicBezTo>
                <a:cubicBezTo>
                  <a:pt x="255" y="56"/>
                  <a:pt x="255" y="56"/>
                  <a:pt x="255" y="56"/>
                </a:cubicBezTo>
                <a:cubicBezTo>
                  <a:pt x="254" y="56"/>
                  <a:pt x="254" y="56"/>
                  <a:pt x="255" y="56"/>
                </a:cubicBezTo>
                <a:cubicBezTo>
                  <a:pt x="266" y="63"/>
                  <a:pt x="266" y="63"/>
                  <a:pt x="266" y="63"/>
                </a:cubicBezTo>
                <a:cubicBezTo>
                  <a:pt x="267" y="63"/>
                  <a:pt x="267" y="63"/>
                  <a:pt x="268" y="63"/>
                </a:cubicBezTo>
                <a:close/>
                <a:moveTo>
                  <a:pt x="240" y="116"/>
                </a:moveTo>
                <a:cubicBezTo>
                  <a:pt x="266" y="101"/>
                  <a:pt x="266" y="101"/>
                  <a:pt x="266" y="101"/>
                </a:cubicBezTo>
                <a:cubicBezTo>
                  <a:pt x="267" y="100"/>
                  <a:pt x="267" y="100"/>
                  <a:pt x="266" y="100"/>
                </a:cubicBezTo>
                <a:cubicBezTo>
                  <a:pt x="255" y="93"/>
                  <a:pt x="255" y="93"/>
                  <a:pt x="255" y="93"/>
                </a:cubicBezTo>
                <a:cubicBezTo>
                  <a:pt x="255" y="93"/>
                  <a:pt x="254" y="93"/>
                  <a:pt x="254" y="93"/>
                </a:cubicBezTo>
                <a:cubicBezTo>
                  <a:pt x="227" y="108"/>
                  <a:pt x="227" y="108"/>
                  <a:pt x="227" y="108"/>
                </a:cubicBezTo>
                <a:cubicBezTo>
                  <a:pt x="227" y="109"/>
                  <a:pt x="227" y="109"/>
                  <a:pt x="227" y="109"/>
                </a:cubicBezTo>
                <a:cubicBezTo>
                  <a:pt x="239" y="116"/>
                  <a:pt x="239" y="116"/>
                  <a:pt x="239" y="116"/>
                </a:cubicBezTo>
                <a:cubicBezTo>
                  <a:pt x="239" y="116"/>
                  <a:pt x="240" y="116"/>
                  <a:pt x="240" y="116"/>
                </a:cubicBezTo>
                <a:close/>
                <a:moveTo>
                  <a:pt x="314" y="72"/>
                </a:moveTo>
                <a:cubicBezTo>
                  <a:pt x="314" y="72"/>
                  <a:pt x="315" y="72"/>
                  <a:pt x="315" y="72"/>
                </a:cubicBezTo>
                <a:cubicBezTo>
                  <a:pt x="324" y="67"/>
                  <a:pt x="324" y="67"/>
                  <a:pt x="324" y="67"/>
                </a:cubicBezTo>
                <a:cubicBezTo>
                  <a:pt x="325" y="67"/>
                  <a:pt x="325" y="66"/>
                  <a:pt x="324" y="66"/>
                </a:cubicBezTo>
                <a:cubicBezTo>
                  <a:pt x="313" y="60"/>
                  <a:pt x="313" y="60"/>
                  <a:pt x="313" y="60"/>
                </a:cubicBezTo>
                <a:cubicBezTo>
                  <a:pt x="313" y="59"/>
                  <a:pt x="312" y="59"/>
                  <a:pt x="312" y="60"/>
                </a:cubicBezTo>
                <a:cubicBezTo>
                  <a:pt x="303" y="65"/>
                  <a:pt x="303" y="65"/>
                  <a:pt x="303" y="65"/>
                </a:cubicBezTo>
                <a:cubicBezTo>
                  <a:pt x="302" y="65"/>
                  <a:pt x="302" y="65"/>
                  <a:pt x="303" y="66"/>
                </a:cubicBezTo>
                <a:lnTo>
                  <a:pt x="314" y="72"/>
                </a:lnTo>
                <a:close/>
                <a:moveTo>
                  <a:pt x="299" y="63"/>
                </a:moveTo>
                <a:cubicBezTo>
                  <a:pt x="308" y="58"/>
                  <a:pt x="308" y="58"/>
                  <a:pt x="308" y="58"/>
                </a:cubicBezTo>
                <a:cubicBezTo>
                  <a:pt x="309" y="58"/>
                  <a:pt x="309" y="57"/>
                  <a:pt x="308" y="57"/>
                </a:cubicBezTo>
                <a:cubicBezTo>
                  <a:pt x="297" y="51"/>
                  <a:pt x="297" y="51"/>
                  <a:pt x="297" y="51"/>
                </a:cubicBezTo>
                <a:cubicBezTo>
                  <a:pt x="297" y="50"/>
                  <a:pt x="296" y="50"/>
                  <a:pt x="296" y="50"/>
                </a:cubicBezTo>
                <a:cubicBezTo>
                  <a:pt x="287" y="56"/>
                  <a:pt x="287" y="56"/>
                  <a:pt x="287" y="56"/>
                </a:cubicBezTo>
                <a:cubicBezTo>
                  <a:pt x="286" y="56"/>
                  <a:pt x="286" y="56"/>
                  <a:pt x="287" y="56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9" y="63"/>
                  <a:pt x="299" y="63"/>
                </a:cubicBezTo>
                <a:close/>
                <a:moveTo>
                  <a:pt x="227" y="123"/>
                </a:moveTo>
                <a:cubicBezTo>
                  <a:pt x="236" y="118"/>
                  <a:pt x="236" y="118"/>
                  <a:pt x="236" y="118"/>
                </a:cubicBezTo>
                <a:cubicBezTo>
                  <a:pt x="236" y="118"/>
                  <a:pt x="236" y="117"/>
                  <a:pt x="236" y="117"/>
                </a:cubicBezTo>
                <a:cubicBezTo>
                  <a:pt x="225" y="111"/>
                  <a:pt x="225" y="111"/>
                  <a:pt x="225" y="111"/>
                </a:cubicBezTo>
                <a:cubicBezTo>
                  <a:pt x="224" y="111"/>
                  <a:pt x="224" y="110"/>
                  <a:pt x="223" y="111"/>
                </a:cubicBezTo>
                <a:cubicBezTo>
                  <a:pt x="214" y="116"/>
                  <a:pt x="214" y="116"/>
                  <a:pt x="214" y="116"/>
                </a:cubicBezTo>
                <a:cubicBezTo>
                  <a:pt x="214" y="116"/>
                  <a:pt x="214" y="116"/>
                  <a:pt x="214" y="117"/>
                </a:cubicBezTo>
                <a:cubicBezTo>
                  <a:pt x="225" y="123"/>
                  <a:pt x="225" y="123"/>
                  <a:pt x="225" y="123"/>
                </a:cubicBezTo>
                <a:cubicBezTo>
                  <a:pt x="226" y="123"/>
                  <a:pt x="227" y="123"/>
                  <a:pt x="227" y="123"/>
                </a:cubicBezTo>
                <a:close/>
                <a:moveTo>
                  <a:pt x="285" y="89"/>
                </a:moveTo>
                <a:cubicBezTo>
                  <a:pt x="285" y="89"/>
                  <a:pt x="286" y="89"/>
                  <a:pt x="286" y="89"/>
                </a:cubicBezTo>
                <a:cubicBezTo>
                  <a:pt x="295" y="84"/>
                  <a:pt x="295" y="84"/>
                  <a:pt x="295" y="84"/>
                </a:cubicBezTo>
                <a:cubicBezTo>
                  <a:pt x="296" y="84"/>
                  <a:pt x="296" y="83"/>
                  <a:pt x="295" y="83"/>
                </a:cubicBezTo>
                <a:cubicBezTo>
                  <a:pt x="284" y="76"/>
                  <a:pt x="284" y="76"/>
                  <a:pt x="284" y="76"/>
                </a:cubicBezTo>
                <a:cubicBezTo>
                  <a:pt x="284" y="76"/>
                  <a:pt x="283" y="76"/>
                  <a:pt x="283" y="76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73" y="82"/>
                  <a:pt x="273" y="82"/>
                  <a:pt x="274" y="82"/>
                </a:cubicBezTo>
                <a:lnTo>
                  <a:pt x="285" y="89"/>
                </a:lnTo>
                <a:close/>
                <a:moveTo>
                  <a:pt x="161" y="161"/>
                </a:moveTo>
                <a:cubicBezTo>
                  <a:pt x="170" y="156"/>
                  <a:pt x="170" y="156"/>
                  <a:pt x="170" y="156"/>
                </a:cubicBezTo>
                <a:cubicBezTo>
                  <a:pt x="171" y="156"/>
                  <a:pt x="171" y="155"/>
                  <a:pt x="170" y="155"/>
                </a:cubicBezTo>
                <a:cubicBezTo>
                  <a:pt x="159" y="149"/>
                  <a:pt x="159" y="149"/>
                  <a:pt x="159" y="149"/>
                </a:cubicBezTo>
                <a:cubicBezTo>
                  <a:pt x="159" y="148"/>
                  <a:pt x="158" y="148"/>
                  <a:pt x="158" y="149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48" y="154"/>
                  <a:pt x="148" y="154"/>
                  <a:pt x="149" y="155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0" y="161"/>
                  <a:pt x="161" y="161"/>
                  <a:pt x="161" y="161"/>
                </a:cubicBezTo>
                <a:close/>
                <a:moveTo>
                  <a:pt x="174" y="154"/>
                </a:moveTo>
                <a:cubicBezTo>
                  <a:pt x="183" y="148"/>
                  <a:pt x="183" y="148"/>
                  <a:pt x="183" y="148"/>
                </a:cubicBezTo>
                <a:cubicBezTo>
                  <a:pt x="184" y="148"/>
                  <a:pt x="184" y="148"/>
                  <a:pt x="183" y="148"/>
                </a:cubicBezTo>
                <a:cubicBezTo>
                  <a:pt x="172" y="141"/>
                  <a:pt x="172" y="141"/>
                  <a:pt x="172" y="141"/>
                </a:cubicBezTo>
                <a:cubicBezTo>
                  <a:pt x="172" y="141"/>
                  <a:pt x="171" y="141"/>
                  <a:pt x="171" y="141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1" y="146"/>
                  <a:pt x="161" y="147"/>
                  <a:pt x="162" y="147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3" y="154"/>
                  <a:pt x="174" y="154"/>
                  <a:pt x="174" y="154"/>
                </a:cubicBezTo>
                <a:close/>
                <a:moveTo>
                  <a:pt x="148" y="169"/>
                </a:moveTo>
                <a:cubicBezTo>
                  <a:pt x="157" y="164"/>
                  <a:pt x="157" y="164"/>
                  <a:pt x="157" y="164"/>
                </a:cubicBezTo>
                <a:cubicBezTo>
                  <a:pt x="158" y="163"/>
                  <a:pt x="158" y="163"/>
                  <a:pt x="157" y="163"/>
                </a:cubicBezTo>
                <a:cubicBezTo>
                  <a:pt x="146" y="156"/>
                  <a:pt x="146" y="156"/>
                  <a:pt x="146" y="156"/>
                </a:cubicBezTo>
                <a:cubicBezTo>
                  <a:pt x="145" y="156"/>
                  <a:pt x="145" y="156"/>
                  <a:pt x="144" y="156"/>
                </a:cubicBezTo>
                <a:cubicBezTo>
                  <a:pt x="135" y="161"/>
                  <a:pt x="135" y="161"/>
                  <a:pt x="135" y="161"/>
                </a:cubicBezTo>
                <a:cubicBezTo>
                  <a:pt x="135" y="162"/>
                  <a:pt x="135" y="162"/>
                  <a:pt x="136" y="162"/>
                </a:cubicBezTo>
                <a:cubicBezTo>
                  <a:pt x="147" y="169"/>
                  <a:pt x="147" y="169"/>
                  <a:pt x="147" y="169"/>
                </a:cubicBezTo>
                <a:cubicBezTo>
                  <a:pt x="147" y="169"/>
                  <a:pt x="148" y="169"/>
                  <a:pt x="148" y="169"/>
                </a:cubicBezTo>
                <a:close/>
                <a:moveTo>
                  <a:pt x="201" y="138"/>
                </a:moveTo>
                <a:cubicBezTo>
                  <a:pt x="210" y="133"/>
                  <a:pt x="210" y="133"/>
                  <a:pt x="210" y="133"/>
                </a:cubicBezTo>
                <a:cubicBezTo>
                  <a:pt x="210" y="133"/>
                  <a:pt x="210" y="133"/>
                  <a:pt x="210" y="132"/>
                </a:cubicBezTo>
                <a:cubicBezTo>
                  <a:pt x="198" y="126"/>
                  <a:pt x="198" y="126"/>
                  <a:pt x="198" y="126"/>
                </a:cubicBezTo>
                <a:cubicBezTo>
                  <a:pt x="198" y="126"/>
                  <a:pt x="197" y="126"/>
                  <a:pt x="197" y="126"/>
                </a:cubicBezTo>
                <a:cubicBezTo>
                  <a:pt x="188" y="131"/>
                  <a:pt x="188" y="131"/>
                  <a:pt x="188" y="131"/>
                </a:cubicBezTo>
                <a:cubicBezTo>
                  <a:pt x="188" y="131"/>
                  <a:pt x="188" y="132"/>
                  <a:pt x="188" y="132"/>
                </a:cubicBezTo>
                <a:cubicBezTo>
                  <a:pt x="199" y="138"/>
                  <a:pt x="199" y="138"/>
                  <a:pt x="199" y="138"/>
                </a:cubicBezTo>
                <a:cubicBezTo>
                  <a:pt x="200" y="139"/>
                  <a:pt x="200" y="139"/>
                  <a:pt x="201" y="138"/>
                </a:cubicBezTo>
                <a:close/>
                <a:moveTo>
                  <a:pt x="188" y="146"/>
                </a:moveTo>
                <a:cubicBezTo>
                  <a:pt x="197" y="141"/>
                  <a:pt x="197" y="141"/>
                  <a:pt x="197" y="141"/>
                </a:cubicBezTo>
                <a:cubicBezTo>
                  <a:pt x="197" y="141"/>
                  <a:pt x="197" y="140"/>
                  <a:pt x="196" y="140"/>
                </a:cubicBezTo>
                <a:cubicBezTo>
                  <a:pt x="185" y="133"/>
                  <a:pt x="185" y="133"/>
                  <a:pt x="185" y="133"/>
                </a:cubicBezTo>
                <a:cubicBezTo>
                  <a:pt x="185" y="133"/>
                  <a:pt x="184" y="133"/>
                  <a:pt x="184" y="133"/>
                </a:cubicBezTo>
                <a:cubicBezTo>
                  <a:pt x="175" y="139"/>
                  <a:pt x="175" y="139"/>
                  <a:pt x="175" y="139"/>
                </a:cubicBezTo>
                <a:cubicBezTo>
                  <a:pt x="174" y="139"/>
                  <a:pt x="174" y="139"/>
                  <a:pt x="175" y="139"/>
                </a:cubicBezTo>
                <a:cubicBezTo>
                  <a:pt x="186" y="146"/>
                  <a:pt x="186" y="146"/>
                  <a:pt x="186" y="146"/>
                </a:cubicBezTo>
                <a:cubicBezTo>
                  <a:pt x="187" y="146"/>
                  <a:pt x="187" y="146"/>
                  <a:pt x="188" y="146"/>
                </a:cubicBezTo>
                <a:close/>
                <a:moveTo>
                  <a:pt x="214" y="131"/>
                </a:moveTo>
                <a:cubicBezTo>
                  <a:pt x="223" y="126"/>
                  <a:pt x="223" y="126"/>
                  <a:pt x="223" y="126"/>
                </a:cubicBezTo>
                <a:cubicBezTo>
                  <a:pt x="223" y="125"/>
                  <a:pt x="223" y="125"/>
                  <a:pt x="223" y="125"/>
                </a:cubicBezTo>
                <a:cubicBezTo>
                  <a:pt x="212" y="118"/>
                  <a:pt x="212" y="118"/>
                  <a:pt x="212" y="118"/>
                </a:cubicBezTo>
                <a:cubicBezTo>
                  <a:pt x="211" y="118"/>
                  <a:pt x="210" y="118"/>
                  <a:pt x="210" y="118"/>
                </a:cubicBezTo>
                <a:cubicBezTo>
                  <a:pt x="201" y="123"/>
                  <a:pt x="201" y="123"/>
                  <a:pt x="201" y="123"/>
                </a:cubicBezTo>
                <a:cubicBezTo>
                  <a:pt x="201" y="124"/>
                  <a:pt x="201" y="124"/>
                  <a:pt x="201" y="124"/>
                </a:cubicBezTo>
                <a:cubicBezTo>
                  <a:pt x="212" y="131"/>
                  <a:pt x="212" y="131"/>
                  <a:pt x="212" y="131"/>
                </a:cubicBezTo>
                <a:cubicBezTo>
                  <a:pt x="213" y="131"/>
                  <a:pt x="213" y="131"/>
                  <a:pt x="214" y="131"/>
                </a:cubicBezTo>
                <a:close/>
                <a:moveTo>
                  <a:pt x="269" y="16"/>
                </a:moveTo>
                <a:cubicBezTo>
                  <a:pt x="269" y="16"/>
                  <a:pt x="270" y="16"/>
                  <a:pt x="270" y="16"/>
                </a:cubicBezTo>
                <a:cubicBezTo>
                  <a:pt x="279" y="11"/>
                  <a:pt x="279" y="11"/>
                  <a:pt x="279" y="11"/>
                </a:cubicBezTo>
                <a:cubicBezTo>
                  <a:pt x="280" y="10"/>
                  <a:pt x="280" y="10"/>
                  <a:pt x="279" y="10"/>
                </a:cubicBezTo>
                <a:cubicBezTo>
                  <a:pt x="276" y="8"/>
                  <a:pt x="276" y="8"/>
                  <a:pt x="276" y="8"/>
                </a:cubicBezTo>
                <a:cubicBezTo>
                  <a:pt x="276" y="8"/>
                  <a:pt x="275" y="8"/>
                  <a:pt x="275" y="8"/>
                </a:cubicBezTo>
                <a:cubicBezTo>
                  <a:pt x="266" y="13"/>
                  <a:pt x="266" y="13"/>
                  <a:pt x="266" y="13"/>
                </a:cubicBezTo>
                <a:cubicBezTo>
                  <a:pt x="265" y="13"/>
                  <a:pt x="265" y="14"/>
                  <a:pt x="266" y="14"/>
                </a:cubicBezTo>
                <a:lnTo>
                  <a:pt x="269" y="16"/>
                </a:lnTo>
                <a:close/>
                <a:moveTo>
                  <a:pt x="205" y="58"/>
                </a:moveTo>
                <a:cubicBezTo>
                  <a:pt x="205" y="58"/>
                  <a:pt x="206" y="58"/>
                  <a:pt x="206" y="58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3" y="45"/>
                  <a:pt x="203" y="45"/>
                  <a:pt x="202" y="45"/>
                </a:cubicBezTo>
                <a:cubicBezTo>
                  <a:pt x="193" y="50"/>
                  <a:pt x="193" y="50"/>
                  <a:pt x="193" y="50"/>
                </a:cubicBezTo>
                <a:cubicBezTo>
                  <a:pt x="193" y="51"/>
                  <a:pt x="193" y="51"/>
                  <a:pt x="193" y="51"/>
                </a:cubicBezTo>
                <a:lnTo>
                  <a:pt x="205" y="58"/>
                </a:lnTo>
                <a:close/>
                <a:moveTo>
                  <a:pt x="231" y="43"/>
                </a:moveTo>
                <a:cubicBezTo>
                  <a:pt x="231" y="43"/>
                  <a:pt x="232" y="43"/>
                  <a:pt x="232" y="43"/>
                </a:cubicBezTo>
                <a:cubicBezTo>
                  <a:pt x="241" y="37"/>
                  <a:pt x="241" y="37"/>
                  <a:pt x="241" y="37"/>
                </a:cubicBezTo>
                <a:cubicBezTo>
                  <a:pt x="242" y="37"/>
                  <a:pt x="242" y="37"/>
                  <a:pt x="241" y="37"/>
                </a:cubicBezTo>
                <a:cubicBezTo>
                  <a:pt x="230" y="30"/>
                  <a:pt x="230" y="30"/>
                  <a:pt x="230" y="30"/>
                </a:cubicBezTo>
                <a:cubicBezTo>
                  <a:pt x="230" y="30"/>
                  <a:pt x="229" y="30"/>
                  <a:pt x="228" y="30"/>
                </a:cubicBezTo>
                <a:cubicBezTo>
                  <a:pt x="219" y="35"/>
                  <a:pt x="219" y="35"/>
                  <a:pt x="219" y="35"/>
                </a:cubicBezTo>
                <a:cubicBezTo>
                  <a:pt x="219" y="35"/>
                  <a:pt x="219" y="36"/>
                  <a:pt x="220" y="36"/>
                </a:cubicBezTo>
                <a:lnTo>
                  <a:pt x="231" y="43"/>
                </a:lnTo>
                <a:close/>
                <a:moveTo>
                  <a:pt x="189" y="67"/>
                </a:moveTo>
                <a:cubicBezTo>
                  <a:pt x="189" y="67"/>
                  <a:pt x="190" y="67"/>
                  <a:pt x="190" y="67"/>
                </a:cubicBezTo>
                <a:cubicBezTo>
                  <a:pt x="199" y="62"/>
                  <a:pt x="199" y="62"/>
                  <a:pt x="199" y="62"/>
                </a:cubicBezTo>
                <a:cubicBezTo>
                  <a:pt x="199" y="62"/>
                  <a:pt x="199" y="61"/>
                  <a:pt x="199" y="61"/>
                </a:cubicBezTo>
                <a:cubicBezTo>
                  <a:pt x="188" y="54"/>
                  <a:pt x="188" y="54"/>
                  <a:pt x="188" y="54"/>
                </a:cubicBezTo>
                <a:cubicBezTo>
                  <a:pt x="187" y="54"/>
                  <a:pt x="187" y="54"/>
                  <a:pt x="186" y="54"/>
                </a:cubicBezTo>
                <a:cubicBezTo>
                  <a:pt x="177" y="60"/>
                  <a:pt x="177" y="60"/>
                  <a:pt x="177" y="60"/>
                </a:cubicBezTo>
                <a:cubicBezTo>
                  <a:pt x="177" y="60"/>
                  <a:pt x="177" y="60"/>
                  <a:pt x="177" y="60"/>
                </a:cubicBezTo>
                <a:lnTo>
                  <a:pt x="189" y="67"/>
                </a:lnTo>
                <a:close/>
                <a:moveTo>
                  <a:pt x="218" y="50"/>
                </a:moveTo>
                <a:cubicBezTo>
                  <a:pt x="218" y="50"/>
                  <a:pt x="219" y="50"/>
                  <a:pt x="219" y="50"/>
                </a:cubicBezTo>
                <a:cubicBezTo>
                  <a:pt x="228" y="45"/>
                  <a:pt x="228" y="45"/>
                  <a:pt x="228" y="45"/>
                </a:cubicBezTo>
                <a:cubicBezTo>
                  <a:pt x="228" y="45"/>
                  <a:pt x="228" y="44"/>
                  <a:pt x="228" y="44"/>
                </a:cubicBezTo>
                <a:cubicBezTo>
                  <a:pt x="217" y="38"/>
                  <a:pt x="217" y="38"/>
                  <a:pt x="217" y="38"/>
                </a:cubicBezTo>
                <a:cubicBezTo>
                  <a:pt x="216" y="37"/>
                  <a:pt x="216" y="37"/>
                  <a:pt x="215" y="38"/>
                </a:cubicBezTo>
                <a:cubicBezTo>
                  <a:pt x="206" y="43"/>
                  <a:pt x="206" y="43"/>
                  <a:pt x="206" y="43"/>
                </a:cubicBezTo>
                <a:cubicBezTo>
                  <a:pt x="206" y="43"/>
                  <a:pt x="206" y="43"/>
                  <a:pt x="206" y="44"/>
                </a:cubicBezTo>
                <a:lnTo>
                  <a:pt x="218" y="50"/>
                </a:lnTo>
                <a:close/>
                <a:moveTo>
                  <a:pt x="162" y="82"/>
                </a:moveTo>
                <a:cubicBezTo>
                  <a:pt x="163" y="82"/>
                  <a:pt x="163" y="82"/>
                  <a:pt x="164" y="82"/>
                </a:cubicBezTo>
                <a:cubicBezTo>
                  <a:pt x="173" y="77"/>
                  <a:pt x="173" y="77"/>
                  <a:pt x="173" y="77"/>
                </a:cubicBezTo>
                <a:cubicBezTo>
                  <a:pt x="173" y="77"/>
                  <a:pt x="173" y="76"/>
                  <a:pt x="173" y="76"/>
                </a:cubicBezTo>
                <a:cubicBezTo>
                  <a:pt x="161" y="70"/>
                  <a:pt x="161" y="70"/>
                  <a:pt x="161" y="70"/>
                </a:cubicBezTo>
                <a:cubicBezTo>
                  <a:pt x="161" y="69"/>
                  <a:pt x="160" y="69"/>
                  <a:pt x="160" y="70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1" y="75"/>
                  <a:pt x="151" y="75"/>
                  <a:pt x="151" y="76"/>
                </a:cubicBezTo>
                <a:lnTo>
                  <a:pt x="162" y="82"/>
                </a:lnTo>
                <a:close/>
                <a:moveTo>
                  <a:pt x="175" y="75"/>
                </a:moveTo>
                <a:cubicBezTo>
                  <a:pt x="176" y="75"/>
                  <a:pt x="176" y="75"/>
                  <a:pt x="177" y="75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4" y="62"/>
                  <a:pt x="173" y="62"/>
                  <a:pt x="173" y="62"/>
                </a:cubicBezTo>
                <a:cubicBezTo>
                  <a:pt x="164" y="67"/>
                  <a:pt x="164" y="67"/>
                  <a:pt x="164" y="67"/>
                </a:cubicBezTo>
                <a:cubicBezTo>
                  <a:pt x="164" y="67"/>
                  <a:pt x="164" y="68"/>
                  <a:pt x="164" y="68"/>
                </a:cubicBezTo>
                <a:lnTo>
                  <a:pt x="175" y="75"/>
                </a:lnTo>
                <a:close/>
                <a:moveTo>
                  <a:pt x="243" y="31"/>
                </a:moveTo>
                <a:cubicBezTo>
                  <a:pt x="243" y="31"/>
                  <a:pt x="244" y="31"/>
                  <a:pt x="244" y="31"/>
                </a:cubicBezTo>
                <a:cubicBezTo>
                  <a:pt x="253" y="26"/>
                  <a:pt x="253" y="26"/>
                  <a:pt x="253" y="26"/>
                </a:cubicBezTo>
                <a:cubicBezTo>
                  <a:pt x="253" y="26"/>
                  <a:pt x="253" y="25"/>
                  <a:pt x="253" y="25"/>
                </a:cubicBezTo>
                <a:cubicBezTo>
                  <a:pt x="250" y="23"/>
                  <a:pt x="250" y="23"/>
                  <a:pt x="250" y="23"/>
                </a:cubicBezTo>
                <a:cubicBezTo>
                  <a:pt x="250" y="23"/>
                  <a:pt x="249" y="23"/>
                  <a:pt x="248" y="23"/>
                </a:cubicBezTo>
                <a:cubicBezTo>
                  <a:pt x="239" y="28"/>
                  <a:pt x="239" y="28"/>
                  <a:pt x="239" y="28"/>
                </a:cubicBezTo>
                <a:cubicBezTo>
                  <a:pt x="239" y="29"/>
                  <a:pt x="239" y="29"/>
                  <a:pt x="240" y="29"/>
                </a:cubicBezTo>
                <a:lnTo>
                  <a:pt x="243" y="31"/>
                </a:lnTo>
                <a:close/>
                <a:moveTo>
                  <a:pt x="282" y="8"/>
                </a:moveTo>
                <a:cubicBezTo>
                  <a:pt x="282" y="9"/>
                  <a:pt x="283" y="9"/>
                  <a:pt x="283" y="8"/>
                </a:cubicBezTo>
                <a:cubicBezTo>
                  <a:pt x="292" y="3"/>
                  <a:pt x="292" y="3"/>
                  <a:pt x="292" y="3"/>
                </a:cubicBezTo>
                <a:cubicBezTo>
                  <a:pt x="293" y="3"/>
                  <a:pt x="293" y="3"/>
                  <a:pt x="292" y="2"/>
                </a:cubicBezTo>
                <a:cubicBezTo>
                  <a:pt x="289" y="1"/>
                  <a:pt x="289" y="1"/>
                  <a:pt x="289" y="1"/>
                </a:cubicBezTo>
                <a:cubicBezTo>
                  <a:pt x="289" y="0"/>
                  <a:pt x="288" y="0"/>
                  <a:pt x="288" y="1"/>
                </a:cubicBezTo>
                <a:cubicBezTo>
                  <a:pt x="279" y="6"/>
                  <a:pt x="279" y="6"/>
                  <a:pt x="279" y="6"/>
                </a:cubicBezTo>
                <a:cubicBezTo>
                  <a:pt x="278" y="6"/>
                  <a:pt x="279" y="6"/>
                  <a:pt x="279" y="7"/>
                </a:cubicBezTo>
                <a:lnTo>
                  <a:pt x="282" y="8"/>
                </a:lnTo>
                <a:close/>
                <a:moveTo>
                  <a:pt x="305" y="22"/>
                </a:moveTo>
                <a:cubicBezTo>
                  <a:pt x="306" y="22"/>
                  <a:pt x="306" y="22"/>
                  <a:pt x="307" y="22"/>
                </a:cubicBezTo>
                <a:cubicBezTo>
                  <a:pt x="316" y="17"/>
                  <a:pt x="316" y="17"/>
                  <a:pt x="316" y="17"/>
                </a:cubicBezTo>
                <a:cubicBezTo>
                  <a:pt x="316" y="16"/>
                  <a:pt x="316" y="16"/>
                  <a:pt x="316" y="16"/>
                </a:cubicBezTo>
                <a:cubicBezTo>
                  <a:pt x="305" y="9"/>
                  <a:pt x="305" y="9"/>
                  <a:pt x="305" y="9"/>
                </a:cubicBezTo>
                <a:cubicBezTo>
                  <a:pt x="304" y="9"/>
                  <a:pt x="303" y="9"/>
                  <a:pt x="303" y="9"/>
                </a:cubicBezTo>
                <a:cubicBezTo>
                  <a:pt x="294" y="14"/>
                  <a:pt x="294" y="14"/>
                  <a:pt x="294" y="14"/>
                </a:cubicBezTo>
                <a:cubicBezTo>
                  <a:pt x="294" y="15"/>
                  <a:pt x="294" y="15"/>
                  <a:pt x="294" y="15"/>
                </a:cubicBezTo>
                <a:lnTo>
                  <a:pt x="305" y="22"/>
                </a:lnTo>
                <a:close/>
                <a:moveTo>
                  <a:pt x="342" y="57"/>
                </a:moveTo>
                <a:cubicBezTo>
                  <a:pt x="351" y="52"/>
                  <a:pt x="351" y="52"/>
                  <a:pt x="351" y="52"/>
                </a:cubicBezTo>
                <a:cubicBezTo>
                  <a:pt x="351" y="52"/>
                  <a:pt x="351" y="51"/>
                  <a:pt x="350" y="51"/>
                </a:cubicBezTo>
                <a:cubicBezTo>
                  <a:pt x="339" y="45"/>
                  <a:pt x="339" y="45"/>
                  <a:pt x="339" y="45"/>
                </a:cubicBezTo>
                <a:cubicBezTo>
                  <a:pt x="339" y="44"/>
                  <a:pt x="338" y="44"/>
                  <a:pt x="338" y="45"/>
                </a:cubicBezTo>
                <a:cubicBezTo>
                  <a:pt x="329" y="50"/>
                  <a:pt x="329" y="50"/>
                  <a:pt x="329" y="50"/>
                </a:cubicBezTo>
                <a:cubicBezTo>
                  <a:pt x="328" y="50"/>
                  <a:pt x="328" y="50"/>
                  <a:pt x="329" y="51"/>
                </a:cubicBezTo>
                <a:cubicBezTo>
                  <a:pt x="340" y="57"/>
                  <a:pt x="340" y="57"/>
                  <a:pt x="340" y="57"/>
                </a:cubicBezTo>
                <a:cubicBezTo>
                  <a:pt x="341" y="57"/>
                  <a:pt x="341" y="57"/>
                  <a:pt x="342" y="57"/>
                </a:cubicBezTo>
                <a:close/>
                <a:moveTo>
                  <a:pt x="256" y="23"/>
                </a:moveTo>
                <a:cubicBezTo>
                  <a:pt x="256" y="24"/>
                  <a:pt x="257" y="24"/>
                  <a:pt x="257" y="23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7" y="18"/>
                  <a:pt x="266" y="18"/>
                  <a:pt x="266" y="17"/>
                </a:cubicBezTo>
                <a:cubicBezTo>
                  <a:pt x="263" y="16"/>
                  <a:pt x="263" y="16"/>
                  <a:pt x="263" y="16"/>
                </a:cubicBezTo>
                <a:cubicBezTo>
                  <a:pt x="263" y="15"/>
                  <a:pt x="262" y="15"/>
                  <a:pt x="262" y="16"/>
                </a:cubicBezTo>
                <a:cubicBezTo>
                  <a:pt x="253" y="21"/>
                  <a:pt x="253" y="21"/>
                  <a:pt x="253" y="21"/>
                </a:cubicBezTo>
                <a:cubicBezTo>
                  <a:pt x="252" y="21"/>
                  <a:pt x="252" y="21"/>
                  <a:pt x="253" y="22"/>
                </a:cubicBezTo>
                <a:lnTo>
                  <a:pt x="256" y="23"/>
                </a:lnTo>
                <a:close/>
                <a:moveTo>
                  <a:pt x="149" y="90"/>
                </a:moveTo>
                <a:cubicBezTo>
                  <a:pt x="150" y="90"/>
                  <a:pt x="150" y="90"/>
                  <a:pt x="151" y="90"/>
                </a:cubicBezTo>
                <a:cubicBezTo>
                  <a:pt x="160" y="85"/>
                  <a:pt x="160" y="85"/>
                  <a:pt x="160" y="85"/>
                </a:cubicBezTo>
                <a:cubicBezTo>
                  <a:pt x="160" y="84"/>
                  <a:pt x="160" y="84"/>
                  <a:pt x="159" y="84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48" y="77"/>
                  <a:pt x="147" y="77"/>
                  <a:pt x="147" y="77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7" y="83"/>
                  <a:pt x="138" y="83"/>
                  <a:pt x="138" y="83"/>
                </a:cubicBezTo>
                <a:lnTo>
                  <a:pt x="149" y="90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1" name="îS1iḑé"/>
          <p:cNvSpPr/>
          <p:nvPr/>
        </p:nvSpPr>
        <p:spPr bwMode="auto">
          <a:xfrm>
            <a:off x="1287780" y="2361565"/>
            <a:ext cx="970915" cy="1264285"/>
          </a:xfrm>
          <a:custGeom>
            <a:avLst/>
            <a:gdLst>
              <a:gd name="T0" fmla="*/ 7 w 342"/>
              <a:gd name="T1" fmla="*/ 182 h 446"/>
              <a:gd name="T2" fmla="*/ 319 w 342"/>
              <a:gd name="T3" fmla="*/ 3 h 446"/>
              <a:gd name="T4" fmla="*/ 327 w 342"/>
              <a:gd name="T5" fmla="*/ 7 h 446"/>
              <a:gd name="T6" fmla="*/ 341 w 342"/>
              <a:gd name="T7" fmla="*/ 252 h 446"/>
              <a:gd name="T8" fmla="*/ 334 w 342"/>
              <a:gd name="T9" fmla="*/ 265 h 446"/>
              <a:gd name="T10" fmla="*/ 26 w 342"/>
              <a:gd name="T11" fmla="*/ 443 h 446"/>
              <a:gd name="T12" fmla="*/ 17 w 342"/>
              <a:gd name="T13" fmla="*/ 439 h 446"/>
              <a:gd name="T14" fmla="*/ 0 w 342"/>
              <a:gd name="T15" fmla="*/ 196 h 446"/>
              <a:gd name="T16" fmla="*/ 7 w 342"/>
              <a:gd name="T17" fmla="*/ 182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2" h="446">
                <a:moveTo>
                  <a:pt x="7" y="182"/>
                </a:moveTo>
                <a:cubicBezTo>
                  <a:pt x="319" y="3"/>
                  <a:pt x="319" y="3"/>
                  <a:pt x="319" y="3"/>
                </a:cubicBezTo>
                <a:cubicBezTo>
                  <a:pt x="323" y="0"/>
                  <a:pt x="327" y="2"/>
                  <a:pt x="327" y="7"/>
                </a:cubicBezTo>
                <a:cubicBezTo>
                  <a:pt x="341" y="252"/>
                  <a:pt x="341" y="252"/>
                  <a:pt x="341" y="252"/>
                </a:cubicBezTo>
                <a:cubicBezTo>
                  <a:pt x="342" y="257"/>
                  <a:pt x="339" y="263"/>
                  <a:pt x="334" y="265"/>
                </a:cubicBezTo>
                <a:cubicBezTo>
                  <a:pt x="26" y="443"/>
                  <a:pt x="26" y="443"/>
                  <a:pt x="26" y="443"/>
                </a:cubicBezTo>
                <a:cubicBezTo>
                  <a:pt x="21" y="446"/>
                  <a:pt x="18" y="444"/>
                  <a:pt x="17" y="439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91"/>
                  <a:pt x="3" y="185"/>
                  <a:pt x="7" y="182"/>
                </a:cubicBezTo>
                <a:close/>
              </a:path>
            </a:pathLst>
          </a:custGeom>
          <a:solidFill>
            <a:srgbClr val="FFD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2" name="ïŝḷîḓê"/>
          <p:cNvSpPr/>
          <p:nvPr/>
        </p:nvSpPr>
        <p:spPr bwMode="auto">
          <a:xfrm>
            <a:off x="1287780" y="2361565"/>
            <a:ext cx="931545" cy="592455"/>
          </a:xfrm>
          <a:custGeom>
            <a:avLst/>
            <a:gdLst>
              <a:gd name="T0" fmla="*/ 327 w 328"/>
              <a:gd name="T1" fmla="*/ 7 h 209"/>
              <a:gd name="T2" fmla="*/ 319 w 328"/>
              <a:gd name="T3" fmla="*/ 3 h 209"/>
              <a:gd name="T4" fmla="*/ 7 w 328"/>
              <a:gd name="T5" fmla="*/ 182 h 209"/>
              <a:gd name="T6" fmla="*/ 0 w 328"/>
              <a:gd name="T7" fmla="*/ 196 h 209"/>
              <a:gd name="T8" fmla="*/ 1 w 328"/>
              <a:gd name="T9" fmla="*/ 209 h 209"/>
              <a:gd name="T10" fmla="*/ 328 w 328"/>
              <a:gd name="T11" fmla="*/ 20 h 209"/>
              <a:gd name="T12" fmla="*/ 327 w 328"/>
              <a:gd name="T13" fmla="*/ 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8" h="209">
                <a:moveTo>
                  <a:pt x="327" y="7"/>
                </a:moveTo>
                <a:cubicBezTo>
                  <a:pt x="327" y="2"/>
                  <a:pt x="323" y="0"/>
                  <a:pt x="319" y="3"/>
                </a:cubicBezTo>
                <a:cubicBezTo>
                  <a:pt x="7" y="182"/>
                  <a:pt x="7" y="182"/>
                  <a:pt x="7" y="182"/>
                </a:cubicBezTo>
                <a:cubicBezTo>
                  <a:pt x="3" y="185"/>
                  <a:pt x="0" y="191"/>
                  <a:pt x="0" y="196"/>
                </a:cubicBezTo>
                <a:cubicBezTo>
                  <a:pt x="1" y="209"/>
                  <a:pt x="1" y="209"/>
                  <a:pt x="1" y="209"/>
                </a:cubicBezTo>
                <a:cubicBezTo>
                  <a:pt x="328" y="20"/>
                  <a:pt x="328" y="20"/>
                  <a:pt x="328" y="20"/>
                </a:cubicBezTo>
                <a:lnTo>
                  <a:pt x="327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3" name="ïSḷïḋé"/>
          <p:cNvSpPr/>
          <p:nvPr/>
        </p:nvSpPr>
        <p:spPr bwMode="auto">
          <a:xfrm>
            <a:off x="2077085" y="2443480"/>
            <a:ext cx="21590" cy="34290"/>
          </a:xfrm>
          <a:custGeom>
            <a:avLst/>
            <a:gdLst>
              <a:gd name="T0" fmla="*/ 4 w 8"/>
              <a:gd name="T1" fmla="*/ 2 h 12"/>
              <a:gd name="T2" fmla="*/ 0 w 8"/>
              <a:gd name="T3" fmla="*/ 8 h 12"/>
              <a:gd name="T4" fmla="*/ 4 w 8"/>
              <a:gd name="T5" fmla="*/ 11 h 12"/>
              <a:gd name="T6" fmla="*/ 8 w 8"/>
              <a:gd name="T7" fmla="*/ 4 h 12"/>
              <a:gd name="T8" fmla="*/ 4 w 8"/>
              <a:gd name="T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4" y="2"/>
                </a:moveTo>
                <a:cubicBezTo>
                  <a:pt x="2" y="3"/>
                  <a:pt x="0" y="6"/>
                  <a:pt x="0" y="8"/>
                </a:cubicBezTo>
                <a:cubicBezTo>
                  <a:pt x="0" y="11"/>
                  <a:pt x="2" y="12"/>
                  <a:pt x="4" y="11"/>
                </a:cubicBezTo>
                <a:cubicBezTo>
                  <a:pt x="6" y="9"/>
                  <a:pt x="8" y="6"/>
                  <a:pt x="8" y="4"/>
                </a:cubicBezTo>
                <a:cubicBezTo>
                  <a:pt x="8" y="1"/>
                  <a:pt x="6" y="0"/>
                  <a:pt x="4" y="2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4" name="iSḷîḋê"/>
          <p:cNvSpPr/>
          <p:nvPr/>
        </p:nvSpPr>
        <p:spPr bwMode="auto">
          <a:xfrm>
            <a:off x="2118995" y="2417445"/>
            <a:ext cx="23495" cy="34290"/>
          </a:xfrm>
          <a:custGeom>
            <a:avLst/>
            <a:gdLst>
              <a:gd name="T0" fmla="*/ 4 w 8"/>
              <a:gd name="T1" fmla="*/ 1 h 12"/>
              <a:gd name="T2" fmla="*/ 0 w 8"/>
              <a:gd name="T3" fmla="*/ 8 h 12"/>
              <a:gd name="T4" fmla="*/ 4 w 8"/>
              <a:gd name="T5" fmla="*/ 11 h 12"/>
              <a:gd name="T6" fmla="*/ 8 w 8"/>
              <a:gd name="T7" fmla="*/ 4 h 12"/>
              <a:gd name="T8" fmla="*/ 4 w 8"/>
              <a:gd name="T9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4" y="1"/>
                </a:moveTo>
                <a:cubicBezTo>
                  <a:pt x="2" y="3"/>
                  <a:pt x="0" y="6"/>
                  <a:pt x="0" y="8"/>
                </a:cubicBezTo>
                <a:cubicBezTo>
                  <a:pt x="0" y="11"/>
                  <a:pt x="2" y="12"/>
                  <a:pt x="4" y="11"/>
                </a:cubicBezTo>
                <a:cubicBezTo>
                  <a:pt x="7" y="9"/>
                  <a:pt x="8" y="6"/>
                  <a:pt x="8" y="4"/>
                </a:cubicBezTo>
                <a:cubicBezTo>
                  <a:pt x="8" y="1"/>
                  <a:pt x="7" y="0"/>
                  <a:pt x="4" y="1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5" name="ïṡliḋé"/>
          <p:cNvSpPr/>
          <p:nvPr/>
        </p:nvSpPr>
        <p:spPr bwMode="auto">
          <a:xfrm>
            <a:off x="2164080" y="2392045"/>
            <a:ext cx="23495" cy="34290"/>
          </a:xfrm>
          <a:custGeom>
            <a:avLst/>
            <a:gdLst>
              <a:gd name="T0" fmla="*/ 4 w 8"/>
              <a:gd name="T1" fmla="*/ 1 h 12"/>
              <a:gd name="T2" fmla="*/ 0 w 8"/>
              <a:gd name="T3" fmla="*/ 8 h 12"/>
              <a:gd name="T4" fmla="*/ 4 w 8"/>
              <a:gd name="T5" fmla="*/ 11 h 12"/>
              <a:gd name="T6" fmla="*/ 8 w 8"/>
              <a:gd name="T7" fmla="*/ 4 h 12"/>
              <a:gd name="T8" fmla="*/ 4 w 8"/>
              <a:gd name="T9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4" y="1"/>
                </a:moveTo>
                <a:cubicBezTo>
                  <a:pt x="2" y="3"/>
                  <a:pt x="0" y="6"/>
                  <a:pt x="0" y="8"/>
                </a:cubicBezTo>
                <a:cubicBezTo>
                  <a:pt x="0" y="11"/>
                  <a:pt x="2" y="12"/>
                  <a:pt x="4" y="11"/>
                </a:cubicBezTo>
                <a:cubicBezTo>
                  <a:pt x="6" y="9"/>
                  <a:pt x="8" y="6"/>
                  <a:pt x="8" y="4"/>
                </a:cubicBezTo>
                <a:cubicBezTo>
                  <a:pt x="8" y="1"/>
                  <a:pt x="6" y="0"/>
                  <a:pt x="4" y="1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6" name="íṧḻïḓè"/>
          <p:cNvSpPr/>
          <p:nvPr/>
        </p:nvSpPr>
        <p:spPr bwMode="auto">
          <a:xfrm>
            <a:off x="1339215" y="2494280"/>
            <a:ext cx="842645" cy="544830"/>
          </a:xfrm>
          <a:custGeom>
            <a:avLst/>
            <a:gdLst>
              <a:gd name="T0" fmla="*/ 4 w 297"/>
              <a:gd name="T1" fmla="*/ 168 h 192"/>
              <a:gd name="T2" fmla="*/ 291 w 297"/>
              <a:gd name="T3" fmla="*/ 2 h 192"/>
              <a:gd name="T4" fmla="*/ 295 w 297"/>
              <a:gd name="T5" fmla="*/ 4 h 192"/>
              <a:gd name="T6" fmla="*/ 296 w 297"/>
              <a:gd name="T7" fmla="*/ 19 h 192"/>
              <a:gd name="T8" fmla="*/ 293 w 297"/>
              <a:gd name="T9" fmla="*/ 26 h 192"/>
              <a:gd name="T10" fmla="*/ 6 w 297"/>
              <a:gd name="T11" fmla="*/ 191 h 192"/>
              <a:gd name="T12" fmla="*/ 2 w 297"/>
              <a:gd name="T13" fmla="*/ 189 h 192"/>
              <a:gd name="T14" fmla="*/ 0 w 297"/>
              <a:gd name="T15" fmla="*/ 174 h 192"/>
              <a:gd name="T16" fmla="*/ 4 w 297"/>
              <a:gd name="T17" fmla="*/ 16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92">
                <a:moveTo>
                  <a:pt x="4" y="168"/>
                </a:moveTo>
                <a:cubicBezTo>
                  <a:pt x="291" y="2"/>
                  <a:pt x="291" y="2"/>
                  <a:pt x="291" y="2"/>
                </a:cubicBezTo>
                <a:cubicBezTo>
                  <a:pt x="293" y="0"/>
                  <a:pt x="295" y="1"/>
                  <a:pt x="295" y="4"/>
                </a:cubicBezTo>
                <a:cubicBezTo>
                  <a:pt x="296" y="19"/>
                  <a:pt x="296" y="19"/>
                  <a:pt x="296" y="19"/>
                </a:cubicBezTo>
                <a:cubicBezTo>
                  <a:pt x="297" y="22"/>
                  <a:pt x="295" y="24"/>
                  <a:pt x="293" y="26"/>
                </a:cubicBezTo>
                <a:cubicBezTo>
                  <a:pt x="6" y="191"/>
                  <a:pt x="6" y="191"/>
                  <a:pt x="6" y="191"/>
                </a:cubicBezTo>
                <a:cubicBezTo>
                  <a:pt x="4" y="192"/>
                  <a:pt x="2" y="191"/>
                  <a:pt x="2" y="18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2"/>
                  <a:pt x="2" y="169"/>
                  <a:pt x="4" y="1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7" name="ïṥḻíḍê"/>
          <p:cNvSpPr/>
          <p:nvPr/>
        </p:nvSpPr>
        <p:spPr bwMode="auto">
          <a:xfrm>
            <a:off x="1716405" y="2647315"/>
            <a:ext cx="471170" cy="294640"/>
          </a:xfrm>
          <a:custGeom>
            <a:avLst/>
            <a:gdLst>
              <a:gd name="T0" fmla="*/ 4 w 166"/>
              <a:gd name="T1" fmla="*/ 93 h 104"/>
              <a:gd name="T2" fmla="*/ 162 w 166"/>
              <a:gd name="T3" fmla="*/ 2 h 104"/>
              <a:gd name="T4" fmla="*/ 166 w 166"/>
              <a:gd name="T5" fmla="*/ 4 h 104"/>
              <a:gd name="T6" fmla="*/ 166 w 166"/>
              <a:gd name="T7" fmla="*/ 5 h 104"/>
              <a:gd name="T8" fmla="*/ 162 w 166"/>
              <a:gd name="T9" fmla="*/ 12 h 104"/>
              <a:gd name="T10" fmla="*/ 5 w 166"/>
              <a:gd name="T11" fmla="*/ 103 h 104"/>
              <a:gd name="T12" fmla="*/ 1 w 166"/>
              <a:gd name="T13" fmla="*/ 100 h 104"/>
              <a:gd name="T14" fmla="*/ 1 w 166"/>
              <a:gd name="T15" fmla="*/ 100 h 104"/>
              <a:gd name="T16" fmla="*/ 4 w 166"/>
              <a:gd name="T17" fmla="*/ 9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104">
                <a:moveTo>
                  <a:pt x="4" y="93"/>
                </a:moveTo>
                <a:cubicBezTo>
                  <a:pt x="162" y="2"/>
                  <a:pt x="162" y="2"/>
                  <a:pt x="162" y="2"/>
                </a:cubicBezTo>
                <a:cubicBezTo>
                  <a:pt x="164" y="0"/>
                  <a:pt x="166" y="1"/>
                  <a:pt x="166" y="4"/>
                </a:cubicBezTo>
                <a:cubicBezTo>
                  <a:pt x="166" y="5"/>
                  <a:pt x="166" y="5"/>
                  <a:pt x="166" y="5"/>
                </a:cubicBezTo>
                <a:cubicBezTo>
                  <a:pt x="166" y="8"/>
                  <a:pt x="164" y="11"/>
                  <a:pt x="162" y="12"/>
                </a:cubicBezTo>
                <a:cubicBezTo>
                  <a:pt x="5" y="103"/>
                  <a:pt x="5" y="103"/>
                  <a:pt x="5" y="103"/>
                </a:cubicBezTo>
                <a:cubicBezTo>
                  <a:pt x="3" y="104"/>
                  <a:pt x="1" y="103"/>
                  <a:pt x="1" y="100"/>
                </a:cubicBezTo>
                <a:cubicBezTo>
                  <a:pt x="1" y="100"/>
                  <a:pt x="1" y="100"/>
                  <a:pt x="1" y="100"/>
                </a:cubicBezTo>
                <a:cubicBezTo>
                  <a:pt x="0" y="97"/>
                  <a:pt x="2" y="94"/>
                  <a:pt x="4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8" name="îšḷíḋè"/>
          <p:cNvSpPr/>
          <p:nvPr/>
        </p:nvSpPr>
        <p:spPr bwMode="auto">
          <a:xfrm>
            <a:off x="1722120" y="2738755"/>
            <a:ext cx="471170" cy="294640"/>
          </a:xfrm>
          <a:custGeom>
            <a:avLst/>
            <a:gdLst>
              <a:gd name="T0" fmla="*/ 4 w 166"/>
              <a:gd name="T1" fmla="*/ 93 h 104"/>
              <a:gd name="T2" fmla="*/ 162 w 166"/>
              <a:gd name="T3" fmla="*/ 2 h 104"/>
              <a:gd name="T4" fmla="*/ 166 w 166"/>
              <a:gd name="T5" fmla="*/ 4 h 104"/>
              <a:gd name="T6" fmla="*/ 166 w 166"/>
              <a:gd name="T7" fmla="*/ 5 h 104"/>
              <a:gd name="T8" fmla="*/ 162 w 166"/>
              <a:gd name="T9" fmla="*/ 12 h 104"/>
              <a:gd name="T10" fmla="*/ 5 w 166"/>
              <a:gd name="T11" fmla="*/ 103 h 104"/>
              <a:gd name="T12" fmla="*/ 1 w 166"/>
              <a:gd name="T13" fmla="*/ 100 h 104"/>
              <a:gd name="T14" fmla="*/ 1 w 166"/>
              <a:gd name="T15" fmla="*/ 99 h 104"/>
              <a:gd name="T16" fmla="*/ 4 w 166"/>
              <a:gd name="T17" fmla="*/ 9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104">
                <a:moveTo>
                  <a:pt x="4" y="93"/>
                </a:moveTo>
                <a:cubicBezTo>
                  <a:pt x="162" y="2"/>
                  <a:pt x="162" y="2"/>
                  <a:pt x="162" y="2"/>
                </a:cubicBezTo>
                <a:cubicBezTo>
                  <a:pt x="164" y="0"/>
                  <a:pt x="166" y="1"/>
                  <a:pt x="166" y="4"/>
                </a:cubicBezTo>
                <a:cubicBezTo>
                  <a:pt x="166" y="5"/>
                  <a:pt x="166" y="5"/>
                  <a:pt x="166" y="5"/>
                </a:cubicBezTo>
                <a:cubicBezTo>
                  <a:pt x="166" y="7"/>
                  <a:pt x="164" y="10"/>
                  <a:pt x="162" y="12"/>
                </a:cubicBezTo>
                <a:cubicBezTo>
                  <a:pt x="5" y="103"/>
                  <a:pt x="5" y="103"/>
                  <a:pt x="5" y="103"/>
                </a:cubicBezTo>
                <a:cubicBezTo>
                  <a:pt x="3" y="104"/>
                  <a:pt x="1" y="103"/>
                  <a:pt x="1" y="100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97"/>
                  <a:pt x="2" y="94"/>
                  <a:pt x="4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39" name="i$líde"/>
          <p:cNvSpPr/>
          <p:nvPr/>
        </p:nvSpPr>
        <p:spPr bwMode="auto">
          <a:xfrm>
            <a:off x="1727200" y="2828925"/>
            <a:ext cx="471170" cy="294640"/>
          </a:xfrm>
          <a:custGeom>
            <a:avLst/>
            <a:gdLst>
              <a:gd name="T0" fmla="*/ 4 w 166"/>
              <a:gd name="T1" fmla="*/ 93 h 104"/>
              <a:gd name="T2" fmla="*/ 162 w 166"/>
              <a:gd name="T3" fmla="*/ 1 h 104"/>
              <a:gd name="T4" fmla="*/ 166 w 166"/>
              <a:gd name="T5" fmla="*/ 4 h 104"/>
              <a:gd name="T6" fmla="*/ 166 w 166"/>
              <a:gd name="T7" fmla="*/ 5 h 104"/>
              <a:gd name="T8" fmla="*/ 162 w 166"/>
              <a:gd name="T9" fmla="*/ 12 h 104"/>
              <a:gd name="T10" fmla="*/ 5 w 166"/>
              <a:gd name="T11" fmla="*/ 102 h 104"/>
              <a:gd name="T12" fmla="*/ 1 w 166"/>
              <a:gd name="T13" fmla="*/ 100 h 104"/>
              <a:gd name="T14" fmla="*/ 1 w 166"/>
              <a:gd name="T15" fmla="*/ 99 h 104"/>
              <a:gd name="T16" fmla="*/ 4 w 166"/>
              <a:gd name="T17" fmla="*/ 9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104">
                <a:moveTo>
                  <a:pt x="4" y="93"/>
                </a:moveTo>
                <a:cubicBezTo>
                  <a:pt x="162" y="1"/>
                  <a:pt x="162" y="1"/>
                  <a:pt x="162" y="1"/>
                </a:cubicBezTo>
                <a:cubicBezTo>
                  <a:pt x="164" y="0"/>
                  <a:pt x="166" y="1"/>
                  <a:pt x="166" y="4"/>
                </a:cubicBezTo>
                <a:cubicBezTo>
                  <a:pt x="166" y="5"/>
                  <a:pt x="166" y="5"/>
                  <a:pt x="166" y="5"/>
                </a:cubicBezTo>
                <a:cubicBezTo>
                  <a:pt x="166" y="7"/>
                  <a:pt x="164" y="10"/>
                  <a:pt x="162" y="12"/>
                </a:cubicBezTo>
                <a:cubicBezTo>
                  <a:pt x="5" y="102"/>
                  <a:pt x="5" y="102"/>
                  <a:pt x="5" y="102"/>
                </a:cubicBezTo>
                <a:cubicBezTo>
                  <a:pt x="3" y="104"/>
                  <a:pt x="1" y="103"/>
                  <a:pt x="1" y="100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97"/>
                  <a:pt x="2" y="94"/>
                  <a:pt x="4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0" name="išḷiḋe"/>
          <p:cNvSpPr/>
          <p:nvPr/>
        </p:nvSpPr>
        <p:spPr bwMode="auto">
          <a:xfrm>
            <a:off x="1732915" y="2920365"/>
            <a:ext cx="471170" cy="294640"/>
          </a:xfrm>
          <a:custGeom>
            <a:avLst/>
            <a:gdLst>
              <a:gd name="T0" fmla="*/ 4 w 166"/>
              <a:gd name="T1" fmla="*/ 93 h 104"/>
              <a:gd name="T2" fmla="*/ 162 w 166"/>
              <a:gd name="T3" fmla="*/ 1 h 104"/>
              <a:gd name="T4" fmla="*/ 166 w 166"/>
              <a:gd name="T5" fmla="*/ 4 h 104"/>
              <a:gd name="T6" fmla="*/ 166 w 166"/>
              <a:gd name="T7" fmla="*/ 5 h 104"/>
              <a:gd name="T8" fmla="*/ 162 w 166"/>
              <a:gd name="T9" fmla="*/ 11 h 104"/>
              <a:gd name="T10" fmla="*/ 5 w 166"/>
              <a:gd name="T11" fmla="*/ 102 h 104"/>
              <a:gd name="T12" fmla="*/ 1 w 166"/>
              <a:gd name="T13" fmla="*/ 100 h 104"/>
              <a:gd name="T14" fmla="*/ 1 w 166"/>
              <a:gd name="T15" fmla="*/ 99 h 104"/>
              <a:gd name="T16" fmla="*/ 4 w 166"/>
              <a:gd name="T17" fmla="*/ 9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104">
                <a:moveTo>
                  <a:pt x="4" y="93"/>
                </a:moveTo>
                <a:cubicBezTo>
                  <a:pt x="162" y="1"/>
                  <a:pt x="162" y="1"/>
                  <a:pt x="162" y="1"/>
                </a:cubicBezTo>
                <a:cubicBezTo>
                  <a:pt x="164" y="0"/>
                  <a:pt x="166" y="1"/>
                  <a:pt x="166" y="4"/>
                </a:cubicBezTo>
                <a:cubicBezTo>
                  <a:pt x="166" y="5"/>
                  <a:pt x="166" y="5"/>
                  <a:pt x="166" y="5"/>
                </a:cubicBezTo>
                <a:cubicBezTo>
                  <a:pt x="166" y="7"/>
                  <a:pt x="164" y="10"/>
                  <a:pt x="162" y="11"/>
                </a:cubicBezTo>
                <a:cubicBezTo>
                  <a:pt x="5" y="102"/>
                  <a:pt x="5" y="102"/>
                  <a:pt x="5" y="102"/>
                </a:cubicBezTo>
                <a:cubicBezTo>
                  <a:pt x="3" y="104"/>
                  <a:pt x="1" y="103"/>
                  <a:pt x="1" y="100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97"/>
                  <a:pt x="2" y="94"/>
                  <a:pt x="4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1" name="íšľiḋe"/>
          <p:cNvSpPr/>
          <p:nvPr/>
        </p:nvSpPr>
        <p:spPr bwMode="auto">
          <a:xfrm>
            <a:off x="1739900" y="3010535"/>
            <a:ext cx="471170" cy="292100"/>
          </a:xfrm>
          <a:custGeom>
            <a:avLst/>
            <a:gdLst>
              <a:gd name="T0" fmla="*/ 4 w 166"/>
              <a:gd name="T1" fmla="*/ 92 h 103"/>
              <a:gd name="T2" fmla="*/ 162 w 166"/>
              <a:gd name="T3" fmla="*/ 1 h 103"/>
              <a:gd name="T4" fmla="*/ 166 w 166"/>
              <a:gd name="T5" fmla="*/ 3 h 103"/>
              <a:gd name="T6" fmla="*/ 166 w 166"/>
              <a:gd name="T7" fmla="*/ 5 h 103"/>
              <a:gd name="T8" fmla="*/ 162 w 166"/>
              <a:gd name="T9" fmla="*/ 11 h 103"/>
              <a:gd name="T10" fmla="*/ 5 w 166"/>
              <a:gd name="T11" fmla="*/ 102 h 103"/>
              <a:gd name="T12" fmla="*/ 1 w 166"/>
              <a:gd name="T13" fmla="*/ 100 h 103"/>
              <a:gd name="T14" fmla="*/ 1 w 166"/>
              <a:gd name="T15" fmla="*/ 99 h 103"/>
              <a:gd name="T16" fmla="*/ 4 w 166"/>
              <a:gd name="T17" fmla="*/ 9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103">
                <a:moveTo>
                  <a:pt x="4" y="92"/>
                </a:moveTo>
                <a:cubicBezTo>
                  <a:pt x="162" y="1"/>
                  <a:pt x="162" y="1"/>
                  <a:pt x="162" y="1"/>
                </a:cubicBezTo>
                <a:cubicBezTo>
                  <a:pt x="164" y="0"/>
                  <a:pt x="166" y="1"/>
                  <a:pt x="166" y="3"/>
                </a:cubicBezTo>
                <a:cubicBezTo>
                  <a:pt x="166" y="5"/>
                  <a:pt x="166" y="5"/>
                  <a:pt x="166" y="5"/>
                </a:cubicBezTo>
                <a:cubicBezTo>
                  <a:pt x="166" y="7"/>
                  <a:pt x="165" y="10"/>
                  <a:pt x="162" y="11"/>
                </a:cubicBezTo>
                <a:cubicBezTo>
                  <a:pt x="5" y="102"/>
                  <a:pt x="5" y="102"/>
                  <a:pt x="5" y="102"/>
                </a:cubicBezTo>
                <a:cubicBezTo>
                  <a:pt x="3" y="103"/>
                  <a:pt x="1" y="102"/>
                  <a:pt x="1" y="100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97"/>
                  <a:pt x="2" y="94"/>
                  <a:pt x="4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2" name="ïSlíḋé"/>
          <p:cNvSpPr/>
          <p:nvPr/>
        </p:nvSpPr>
        <p:spPr bwMode="auto">
          <a:xfrm>
            <a:off x="1353185" y="2907665"/>
            <a:ext cx="349885" cy="632460"/>
          </a:xfrm>
          <a:custGeom>
            <a:avLst/>
            <a:gdLst>
              <a:gd name="T0" fmla="*/ 10 w 123"/>
              <a:gd name="T1" fmla="*/ 220 h 223"/>
              <a:gd name="T2" fmla="*/ 0 w 123"/>
              <a:gd name="T3" fmla="*/ 68 h 223"/>
              <a:gd name="T4" fmla="*/ 3 w 123"/>
              <a:gd name="T5" fmla="*/ 61 h 223"/>
              <a:gd name="T6" fmla="*/ 108 w 123"/>
              <a:gd name="T7" fmla="*/ 1 h 223"/>
              <a:gd name="T8" fmla="*/ 112 w 123"/>
              <a:gd name="T9" fmla="*/ 3 h 223"/>
              <a:gd name="T10" fmla="*/ 122 w 123"/>
              <a:gd name="T11" fmla="*/ 155 h 223"/>
              <a:gd name="T12" fmla="*/ 119 w 123"/>
              <a:gd name="T13" fmla="*/ 161 h 223"/>
              <a:gd name="T14" fmla="*/ 14 w 123"/>
              <a:gd name="T15" fmla="*/ 222 h 223"/>
              <a:gd name="T16" fmla="*/ 10 w 123"/>
              <a:gd name="T17" fmla="*/ 22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" h="223">
                <a:moveTo>
                  <a:pt x="10" y="220"/>
                </a:moveTo>
                <a:cubicBezTo>
                  <a:pt x="0" y="68"/>
                  <a:pt x="0" y="68"/>
                  <a:pt x="0" y="68"/>
                </a:cubicBezTo>
                <a:cubicBezTo>
                  <a:pt x="0" y="65"/>
                  <a:pt x="1" y="62"/>
                  <a:pt x="3" y="61"/>
                </a:cubicBezTo>
                <a:cubicBezTo>
                  <a:pt x="21" y="51"/>
                  <a:pt x="91" y="11"/>
                  <a:pt x="108" y="1"/>
                </a:cubicBezTo>
                <a:cubicBezTo>
                  <a:pt x="110" y="0"/>
                  <a:pt x="112" y="1"/>
                  <a:pt x="112" y="3"/>
                </a:cubicBezTo>
                <a:cubicBezTo>
                  <a:pt x="122" y="155"/>
                  <a:pt x="122" y="155"/>
                  <a:pt x="122" y="155"/>
                </a:cubicBezTo>
                <a:cubicBezTo>
                  <a:pt x="123" y="157"/>
                  <a:pt x="121" y="160"/>
                  <a:pt x="119" y="161"/>
                </a:cubicBezTo>
                <a:cubicBezTo>
                  <a:pt x="14" y="222"/>
                  <a:pt x="14" y="222"/>
                  <a:pt x="14" y="222"/>
                </a:cubicBezTo>
                <a:cubicBezTo>
                  <a:pt x="12" y="223"/>
                  <a:pt x="10" y="222"/>
                  <a:pt x="10" y="2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3" name="îṧļïďè"/>
          <p:cNvSpPr/>
          <p:nvPr/>
        </p:nvSpPr>
        <p:spPr bwMode="auto">
          <a:xfrm>
            <a:off x="1429385" y="3055620"/>
            <a:ext cx="273050" cy="462915"/>
          </a:xfrm>
          <a:custGeom>
            <a:avLst/>
            <a:gdLst>
              <a:gd name="T0" fmla="*/ 65 w 96"/>
              <a:gd name="T1" fmla="*/ 6 h 163"/>
              <a:gd name="T2" fmla="*/ 45 w 96"/>
              <a:gd name="T3" fmla="*/ 90 h 163"/>
              <a:gd name="T4" fmla="*/ 28 w 96"/>
              <a:gd name="T5" fmla="*/ 56 h 163"/>
              <a:gd name="T6" fmla="*/ 22 w 96"/>
              <a:gd name="T7" fmla="*/ 57 h 163"/>
              <a:gd name="T8" fmla="*/ 0 w 96"/>
              <a:gd name="T9" fmla="*/ 163 h 163"/>
              <a:gd name="T10" fmla="*/ 92 w 96"/>
              <a:gd name="T11" fmla="*/ 109 h 163"/>
              <a:gd name="T12" fmla="*/ 95 w 96"/>
              <a:gd name="T13" fmla="*/ 103 h 163"/>
              <a:gd name="T14" fmla="*/ 91 w 96"/>
              <a:gd name="T15" fmla="*/ 41 h 163"/>
              <a:gd name="T16" fmla="*/ 71 w 96"/>
              <a:gd name="T17" fmla="*/ 5 h 163"/>
              <a:gd name="T18" fmla="*/ 65 w 96"/>
              <a:gd name="T19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63">
                <a:moveTo>
                  <a:pt x="65" y="6"/>
                </a:moveTo>
                <a:cubicBezTo>
                  <a:pt x="45" y="90"/>
                  <a:pt x="45" y="90"/>
                  <a:pt x="45" y="90"/>
                </a:cubicBezTo>
                <a:cubicBezTo>
                  <a:pt x="28" y="56"/>
                  <a:pt x="28" y="56"/>
                  <a:pt x="28" y="56"/>
                </a:cubicBezTo>
                <a:cubicBezTo>
                  <a:pt x="25" y="52"/>
                  <a:pt x="23" y="52"/>
                  <a:pt x="22" y="57"/>
                </a:cubicBezTo>
                <a:cubicBezTo>
                  <a:pt x="0" y="163"/>
                  <a:pt x="0" y="163"/>
                  <a:pt x="0" y="163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94" y="108"/>
                  <a:pt x="96" y="105"/>
                  <a:pt x="95" y="103"/>
                </a:cubicBezTo>
                <a:cubicBezTo>
                  <a:pt x="91" y="41"/>
                  <a:pt x="91" y="41"/>
                  <a:pt x="91" y="41"/>
                </a:cubicBezTo>
                <a:cubicBezTo>
                  <a:pt x="71" y="5"/>
                  <a:pt x="71" y="5"/>
                  <a:pt x="71" y="5"/>
                </a:cubicBezTo>
                <a:cubicBezTo>
                  <a:pt x="69" y="0"/>
                  <a:pt x="66" y="1"/>
                  <a:pt x="65" y="6"/>
                </a:cubicBezTo>
                <a:close/>
              </a:path>
            </a:pathLst>
          </a:custGeom>
          <a:solidFill>
            <a:srgbClr val="F2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4" name="iŝ1ïďe"/>
          <p:cNvSpPr/>
          <p:nvPr/>
        </p:nvSpPr>
        <p:spPr bwMode="auto">
          <a:xfrm>
            <a:off x="1353185" y="3036570"/>
            <a:ext cx="116205" cy="169545"/>
          </a:xfrm>
          <a:custGeom>
            <a:avLst/>
            <a:gdLst>
              <a:gd name="T0" fmla="*/ 40 w 41"/>
              <a:gd name="T1" fmla="*/ 15 h 60"/>
              <a:gd name="T2" fmla="*/ 31 w 41"/>
              <a:gd name="T3" fmla="*/ 0 h 60"/>
              <a:gd name="T4" fmla="*/ 3 w 41"/>
              <a:gd name="T5" fmla="*/ 16 h 60"/>
              <a:gd name="T6" fmla="*/ 0 w 41"/>
              <a:gd name="T7" fmla="*/ 23 h 60"/>
              <a:gd name="T8" fmla="*/ 2 w 41"/>
              <a:gd name="T9" fmla="*/ 59 h 60"/>
              <a:gd name="T10" fmla="*/ 18 w 41"/>
              <a:gd name="T11" fmla="*/ 56 h 60"/>
              <a:gd name="T12" fmla="*/ 40 w 41"/>
              <a:gd name="T13" fmla="*/ 1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60">
                <a:moveTo>
                  <a:pt x="40" y="15"/>
                </a:moveTo>
                <a:cubicBezTo>
                  <a:pt x="40" y="7"/>
                  <a:pt x="36" y="2"/>
                  <a:pt x="31" y="0"/>
                </a:cubicBezTo>
                <a:cubicBezTo>
                  <a:pt x="19" y="7"/>
                  <a:pt x="9" y="13"/>
                  <a:pt x="3" y="16"/>
                </a:cubicBezTo>
                <a:cubicBezTo>
                  <a:pt x="1" y="17"/>
                  <a:pt x="0" y="20"/>
                  <a:pt x="0" y="23"/>
                </a:cubicBezTo>
                <a:cubicBezTo>
                  <a:pt x="2" y="59"/>
                  <a:pt x="2" y="59"/>
                  <a:pt x="2" y="59"/>
                </a:cubicBezTo>
                <a:cubicBezTo>
                  <a:pt x="7" y="60"/>
                  <a:pt x="12" y="59"/>
                  <a:pt x="18" y="56"/>
                </a:cubicBezTo>
                <a:cubicBezTo>
                  <a:pt x="31" y="48"/>
                  <a:pt x="41" y="30"/>
                  <a:pt x="40" y="15"/>
                </a:cubicBezTo>
                <a:close/>
              </a:path>
            </a:pathLst>
          </a:custGeom>
          <a:solidFill>
            <a:srgbClr val="F2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5" name="íşļïḓê"/>
          <p:cNvSpPr/>
          <p:nvPr/>
        </p:nvSpPr>
        <p:spPr bwMode="auto">
          <a:xfrm>
            <a:off x="2388235" y="2259330"/>
            <a:ext cx="357505" cy="906780"/>
          </a:xfrm>
          <a:custGeom>
            <a:avLst/>
            <a:gdLst>
              <a:gd name="T0" fmla="*/ 8 w 126"/>
              <a:gd name="T1" fmla="*/ 67 h 320"/>
              <a:gd name="T2" fmla="*/ 119 w 126"/>
              <a:gd name="T3" fmla="*/ 3 h 320"/>
              <a:gd name="T4" fmla="*/ 126 w 126"/>
              <a:gd name="T5" fmla="*/ 7 h 320"/>
              <a:gd name="T6" fmla="*/ 126 w 126"/>
              <a:gd name="T7" fmla="*/ 240 h 320"/>
              <a:gd name="T8" fmla="*/ 119 w 126"/>
              <a:gd name="T9" fmla="*/ 253 h 320"/>
              <a:gd name="T10" fmla="*/ 8 w 126"/>
              <a:gd name="T11" fmla="*/ 317 h 320"/>
              <a:gd name="T12" fmla="*/ 0 w 126"/>
              <a:gd name="T13" fmla="*/ 313 h 320"/>
              <a:gd name="T14" fmla="*/ 0 w 126"/>
              <a:gd name="T15" fmla="*/ 80 h 320"/>
              <a:gd name="T16" fmla="*/ 8 w 126"/>
              <a:gd name="T17" fmla="*/ 67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" h="320">
                <a:moveTo>
                  <a:pt x="8" y="67"/>
                </a:moveTo>
                <a:cubicBezTo>
                  <a:pt x="119" y="3"/>
                  <a:pt x="119" y="3"/>
                  <a:pt x="119" y="3"/>
                </a:cubicBezTo>
                <a:cubicBezTo>
                  <a:pt x="123" y="0"/>
                  <a:pt x="126" y="2"/>
                  <a:pt x="126" y="7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26" y="245"/>
                  <a:pt x="123" y="251"/>
                  <a:pt x="119" y="253"/>
                </a:cubicBezTo>
                <a:cubicBezTo>
                  <a:pt x="8" y="317"/>
                  <a:pt x="8" y="317"/>
                  <a:pt x="8" y="317"/>
                </a:cubicBezTo>
                <a:cubicBezTo>
                  <a:pt x="3" y="320"/>
                  <a:pt x="0" y="318"/>
                  <a:pt x="0" y="313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75"/>
                  <a:pt x="3" y="69"/>
                  <a:pt x="8" y="67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6" name="îṥlïdé"/>
          <p:cNvSpPr/>
          <p:nvPr/>
        </p:nvSpPr>
        <p:spPr bwMode="auto">
          <a:xfrm>
            <a:off x="2388235" y="2372360"/>
            <a:ext cx="357505" cy="680085"/>
          </a:xfrm>
          <a:custGeom>
            <a:avLst/>
            <a:gdLst>
              <a:gd name="T0" fmla="*/ 0 w 262"/>
              <a:gd name="T1" fmla="*/ 151 h 498"/>
              <a:gd name="T2" fmla="*/ 262 w 262"/>
              <a:gd name="T3" fmla="*/ 0 h 498"/>
              <a:gd name="T4" fmla="*/ 262 w 262"/>
              <a:gd name="T5" fmla="*/ 347 h 498"/>
              <a:gd name="T6" fmla="*/ 0 w 262"/>
              <a:gd name="T7" fmla="*/ 498 h 498"/>
              <a:gd name="T8" fmla="*/ 0 w 262"/>
              <a:gd name="T9" fmla="*/ 151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2" h="498">
                <a:moveTo>
                  <a:pt x="0" y="151"/>
                </a:moveTo>
                <a:lnTo>
                  <a:pt x="262" y="0"/>
                </a:lnTo>
                <a:lnTo>
                  <a:pt x="262" y="347"/>
                </a:lnTo>
                <a:lnTo>
                  <a:pt x="0" y="498"/>
                </a:lnTo>
                <a:lnTo>
                  <a:pt x="0" y="151"/>
                </a:ln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7" name="íṣļîḍe"/>
          <p:cNvSpPr/>
          <p:nvPr/>
        </p:nvSpPr>
        <p:spPr bwMode="auto">
          <a:xfrm>
            <a:off x="2456815" y="2546350"/>
            <a:ext cx="289560" cy="466725"/>
          </a:xfrm>
          <a:custGeom>
            <a:avLst/>
            <a:gdLst>
              <a:gd name="T0" fmla="*/ 31 w 102"/>
              <a:gd name="T1" fmla="*/ 61 h 165"/>
              <a:gd name="T2" fmla="*/ 38 w 102"/>
              <a:gd name="T3" fmla="*/ 60 h 165"/>
              <a:gd name="T4" fmla="*/ 51 w 102"/>
              <a:gd name="T5" fmla="*/ 80 h 165"/>
              <a:gd name="T6" fmla="*/ 77 w 102"/>
              <a:gd name="T7" fmla="*/ 5 h 165"/>
              <a:gd name="T8" fmla="*/ 84 w 102"/>
              <a:gd name="T9" fmla="*/ 4 h 165"/>
              <a:gd name="T10" fmla="*/ 102 w 102"/>
              <a:gd name="T11" fmla="*/ 40 h 165"/>
              <a:gd name="T12" fmla="*/ 102 w 102"/>
              <a:gd name="T13" fmla="*/ 106 h 165"/>
              <a:gd name="T14" fmla="*/ 0 w 102"/>
              <a:gd name="T15" fmla="*/ 165 h 165"/>
              <a:gd name="T16" fmla="*/ 31 w 102"/>
              <a:gd name="T17" fmla="*/ 6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2" h="165">
                <a:moveTo>
                  <a:pt x="31" y="61"/>
                </a:moveTo>
                <a:cubicBezTo>
                  <a:pt x="32" y="56"/>
                  <a:pt x="35" y="55"/>
                  <a:pt x="38" y="60"/>
                </a:cubicBezTo>
                <a:cubicBezTo>
                  <a:pt x="51" y="80"/>
                  <a:pt x="51" y="80"/>
                  <a:pt x="51" y="80"/>
                </a:cubicBezTo>
                <a:cubicBezTo>
                  <a:pt x="77" y="5"/>
                  <a:pt x="77" y="5"/>
                  <a:pt x="77" y="5"/>
                </a:cubicBezTo>
                <a:cubicBezTo>
                  <a:pt x="78" y="0"/>
                  <a:pt x="81" y="0"/>
                  <a:pt x="84" y="4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0" y="165"/>
                  <a:pt x="0" y="165"/>
                  <a:pt x="0" y="165"/>
                </a:cubicBezTo>
                <a:lnTo>
                  <a:pt x="31" y="61"/>
                </a:ln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8" name="işḻîḑè"/>
          <p:cNvSpPr/>
          <p:nvPr/>
        </p:nvSpPr>
        <p:spPr bwMode="auto">
          <a:xfrm>
            <a:off x="2388235" y="2514600"/>
            <a:ext cx="128270" cy="189865"/>
          </a:xfrm>
          <a:custGeom>
            <a:avLst/>
            <a:gdLst>
              <a:gd name="T0" fmla="*/ 0 w 45"/>
              <a:gd name="T1" fmla="*/ 65 h 67"/>
              <a:gd name="T2" fmla="*/ 18 w 45"/>
              <a:gd name="T3" fmla="*/ 62 h 67"/>
              <a:gd name="T4" fmla="*/ 45 w 45"/>
              <a:gd name="T5" fmla="*/ 15 h 67"/>
              <a:gd name="T6" fmla="*/ 40 w 45"/>
              <a:gd name="T7" fmla="*/ 0 h 67"/>
              <a:gd name="T8" fmla="*/ 0 w 45"/>
              <a:gd name="T9" fmla="*/ 23 h 67"/>
              <a:gd name="T10" fmla="*/ 0 w 45"/>
              <a:gd name="T11" fmla="*/ 6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67">
                <a:moveTo>
                  <a:pt x="0" y="65"/>
                </a:moveTo>
                <a:cubicBezTo>
                  <a:pt x="5" y="67"/>
                  <a:pt x="11" y="66"/>
                  <a:pt x="18" y="62"/>
                </a:cubicBezTo>
                <a:cubicBezTo>
                  <a:pt x="33" y="54"/>
                  <a:pt x="45" y="33"/>
                  <a:pt x="45" y="15"/>
                </a:cubicBezTo>
                <a:cubicBezTo>
                  <a:pt x="45" y="8"/>
                  <a:pt x="43" y="3"/>
                  <a:pt x="40" y="0"/>
                </a:cubicBezTo>
                <a:cubicBezTo>
                  <a:pt x="0" y="23"/>
                  <a:pt x="0" y="23"/>
                  <a:pt x="0" y="23"/>
                </a:cubicBezTo>
                <a:lnTo>
                  <a:pt x="0" y="65"/>
                </a:ln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49" name="í$ḻídé"/>
          <p:cNvSpPr/>
          <p:nvPr/>
        </p:nvSpPr>
        <p:spPr bwMode="auto">
          <a:xfrm>
            <a:off x="2419985" y="2462530"/>
            <a:ext cx="36830" cy="54610"/>
          </a:xfrm>
          <a:custGeom>
            <a:avLst/>
            <a:gdLst>
              <a:gd name="T0" fmla="*/ 7 w 13"/>
              <a:gd name="T1" fmla="*/ 2 h 19"/>
              <a:gd name="T2" fmla="*/ 13 w 13"/>
              <a:gd name="T3" fmla="*/ 6 h 19"/>
              <a:gd name="T4" fmla="*/ 7 w 13"/>
              <a:gd name="T5" fmla="*/ 17 h 19"/>
              <a:gd name="T6" fmla="*/ 0 w 13"/>
              <a:gd name="T7" fmla="*/ 13 h 19"/>
              <a:gd name="T8" fmla="*/ 7 w 13"/>
              <a:gd name="T9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9">
                <a:moveTo>
                  <a:pt x="7" y="2"/>
                </a:moveTo>
                <a:cubicBezTo>
                  <a:pt x="11" y="0"/>
                  <a:pt x="13" y="2"/>
                  <a:pt x="13" y="6"/>
                </a:cubicBezTo>
                <a:cubicBezTo>
                  <a:pt x="13" y="10"/>
                  <a:pt x="11" y="15"/>
                  <a:pt x="7" y="17"/>
                </a:cubicBezTo>
                <a:cubicBezTo>
                  <a:pt x="3" y="19"/>
                  <a:pt x="0" y="18"/>
                  <a:pt x="0" y="13"/>
                </a:cubicBezTo>
                <a:cubicBezTo>
                  <a:pt x="0" y="9"/>
                  <a:pt x="3" y="4"/>
                  <a:pt x="7" y="2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0" name="iṥ1íḓè"/>
          <p:cNvSpPr/>
          <p:nvPr/>
        </p:nvSpPr>
        <p:spPr bwMode="auto">
          <a:xfrm>
            <a:off x="2485390" y="2378075"/>
            <a:ext cx="121285" cy="81915"/>
          </a:xfrm>
          <a:custGeom>
            <a:avLst/>
            <a:gdLst>
              <a:gd name="T0" fmla="*/ 3 w 43"/>
              <a:gd name="T1" fmla="*/ 23 h 29"/>
              <a:gd name="T2" fmla="*/ 40 w 43"/>
              <a:gd name="T3" fmla="*/ 1 h 29"/>
              <a:gd name="T4" fmla="*/ 43 w 43"/>
              <a:gd name="T5" fmla="*/ 3 h 29"/>
              <a:gd name="T6" fmla="*/ 40 w 43"/>
              <a:gd name="T7" fmla="*/ 7 h 29"/>
              <a:gd name="T8" fmla="*/ 3 w 43"/>
              <a:gd name="T9" fmla="*/ 29 h 29"/>
              <a:gd name="T10" fmla="*/ 0 w 43"/>
              <a:gd name="T11" fmla="*/ 27 h 29"/>
              <a:gd name="T12" fmla="*/ 3 w 43"/>
              <a:gd name="T13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29">
                <a:moveTo>
                  <a:pt x="3" y="23"/>
                </a:moveTo>
                <a:cubicBezTo>
                  <a:pt x="40" y="1"/>
                  <a:pt x="40" y="1"/>
                  <a:pt x="40" y="1"/>
                </a:cubicBezTo>
                <a:cubicBezTo>
                  <a:pt x="42" y="0"/>
                  <a:pt x="43" y="1"/>
                  <a:pt x="43" y="3"/>
                </a:cubicBezTo>
                <a:cubicBezTo>
                  <a:pt x="43" y="4"/>
                  <a:pt x="42" y="6"/>
                  <a:pt x="40" y="7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0" y="29"/>
                  <a:pt x="0" y="27"/>
                </a:cubicBezTo>
                <a:cubicBezTo>
                  <a:pt x="0" y="25"/>
                  <a:pt x="2" y="23"/>
                  <a:pt x="3" y="23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1" name="íşlíḑé"/>
          <p:cNvSpPr/>
          <p:nvPr/>
        </p:nvSpPr>
        <p:spPr bwMode="auto">
          <a:xfrm>
            <a:off x="2485390" y="2435225"/>
            <a:ext cx="73660" cy="55880"/>
          </a:xfrm>
          <a:custGeom>
            <a:avLst/>
            <a:gdLst>
              <a:gd name="T0" fmla="*/ 3 w 26"/>
              <a:gd name="T1" fmla="*/ 13 h 20"/>
              <a:gd name="T2" fmla="*/ 24 w 26"/>
              <a:gd name="T3" fmla="*/ 1 h 20"/>
              <a:gd name="T4" fmla="*/ 26 w 26"/>
              <a:gd name="T5" fmla="*/ 2 h 20"/>
              <a:gd name="T6" fmla="*/ 24 w 26"/>
              <a:gd name="T7" fmla="*/ 7 h 20"/>
              <a:gd name="T8" fmla="*/ 3 w 26"/>
              <a:gd name="T9" fmla="*/ 19 h 20"/>
              <a:gd name="T10" fmla="*/ 0 w 26"/>
              <a:gd name="T11" fmla="*/ 17 h 20"/>
              <a:gd name="T12" fmla="*/ 3 w 26"/>
              <a:gd name="T1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0">
                <a:moveTo>
                  <a:pt x="3" y="13"/>
                </a:moveTo>
                <a:cubicBezTo>
                  <a:pt x="24" y="1"/>
                  <a:pt x="24" y="1"/>
                  <a:pt x="24" y="1"/>
                </a:cubicBezTo>
                <a:cubicBezTo>
                  <a:pt x="25" y="0"/>
                  <a:pt x="26" y="1"/>
                  <a:pt x="26" y="2"/>
                </a:cubicBezTo>
                <a:cubicBezTo>
                  <a:pt x="26" y="4"/>
                  <a:pt x="25" y="6"/>
                  <a:pt x="24" y="7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0" y="19"/>
                  <a:pt x="0" y="17"/>
                </a:cubicBezTo>
                <a:cubicBezTo>
                  <a:pt x="0" y="16"/>
                  <a:pt x="2" y="14"/>
                  <a:pt x="3" y="13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2" name="íšḷiḍè"/>
          <p:cNvSpPr/>
          <p:nvPr/>
        </p:nvSpPr>
        <p:spPr bwMode="auto">
          <a:xfrm>
            <a:off x="2440305" y="3039110"/>
            <a:ext cx="45085" cy="53340"/>
          </a:xfrm>
          <a:custGeom>
            <a:avLst/>
            <a:gdLst>
              <a:gd name="T0" fmla="*/ 8 w 16"/>
              <a:gd name="T1" fmla="*/ 19 h 19"/>
              <a:gd name="T2" fmla="*/ 6 w 16"/>
              <a:gd name="T3" fmla="*/ 19 h 19"/>
              <a:gd name="T4" fmla="*/ 0 w 16"/>
              <a:gd name="T5" fmla="*/ 14 h 19"/>
              <a:gd name="T6" fmla="*/ 4 w 16"/>
              <a:gd name="T7" fmla="*/ 6 h 19"/>
              <a:gd name="T8" fmla="*/ 8 w 16"/>
              <a:gd name="T9" fmla="*/ 7 h 19"/>
              <a:gd name="T10" fmla="*/ 12 w 16"/>
              <a:gd name="T11" fmla="*/ 2 h 19"/>
              <a:gd name="T12" fmla="*/ 16 w 16"/>
              <a:gd name="T13" fmla="*/ 4 h 19"/>
              <a:gd name="T14" fmla="*/ 10 w 16"/>
              <a:gd name="T15" fmla="*/ 16 h 19"/>
              <a:gd name="T16" fmla="*/ 8 w 16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9">
                <a:moveTo>
                  <a:pt x="8" y="19"/>
                </a:moveTo>
                <a:cubicBezTo>
                  <a:pt x="6" y="19"/>
                  <a:pt x="6" y="19"/>
                  <a:pt x="6" y="19"/>
                </a:cubicBezTo>
                <a:cubicBezTo>
                  <a:pt x="3" y="19"/>
                  <a:pt x="0" y="18"/>
                  <a:pt x="0" y="14"/>
                </a:cubicBezTo>
                <a:cubicBezTo>
                  <a:pt x="0" y="11"/>
                  <a:pt x="2" y="8"/>
                  <a:pt x="4" y="6"/>
                </a:cubicBezTo>
                <a:cubicBezTo>
                  <a:pt x="6" y="5"/>
                  <a:pt x="8" y="6"/>
                  <a:pt x="8" y="7"/>
                </a:cubicBezTo>
                <a:cubicBezTo>
                  <a:pt x="9" y="5"/>
                  <a:pt x="10" y="3"/>
                  <a:pt x="12" y="2"/>
                </a:cubicBezTo>
                <a:cubicBezTo>
                  <a:pt x="15" y="0"/>
                  <a:pt x="16" y="1"/>
                  <a:pt x="16" y="4"/>
                </a:cubicBezTo>
                <a:cubicBezTo>
                  <a:pt x="16" y="8"/>
                  <a:pt x="13" y="13"/>
                  <a:pt x="10" y="16"/>
                </a:cubicBezTo>
                <a:lnTo>
                  <a:pt x="8" y="19"/>
                </a:ln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3" name="ïṩľïḑê"/>
          <p:cNvSpPr/>
          <p:nvPr/>
        </p:nvSpPr>
        <p:spPr bwMode="auto">
          <a:xfrm>
            <a:off x="2550795" y="2967990"/>
            <a:ext cx="50800" cy="68580"/>
          </a:xfrm>
          <a:custGeom>
            <a:avLst/>
            <a:gdLst>
              <a:gd name="T0" fmla="*/ 2 w 18"/>
              <a:gd name="T1" fmla="*/ 9 h 24"/>
              <a:gd name="T2" fmla="*/ 17 w 18"/>
              <a:gd name="T3" fmla="*/ 0 h 24"/>
              <a:gd name="T4" fmla="*/ 18 w 18"/>
              <a:gd name="T5" fmla="*/ 1 h 24"/>
              <a:gd name="T6" fmla="*/ 18 w 18"/>
              <a:gd name="T7" fmla="*/ 12 h 24"/>
              <a:gd name="T8" fmla="*/ 17 w 18"/>
              <a:gd name="T9" fmla="*/ 14 h 24"/>
              <a:gd name="T10" fmla="*/ 2 w 18"/>
              <a:gd name="T11" fmla="*/ 23 h 24"/>
              <a:gd name="T12" fmla="*/ 0 w 18"/>
              <a:gd name="T13" fmla="*/ 22 h 24"/>
              <a:gd name="T14" fmla="*/ 0 w 18"/>
              <a:gd name="T15" fmla="*/ 11 h 24"/>
              <a:gd name="T16" fmla="*/ 2 w 18"/>
              <a:gd name="T1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4">
                <a:moveTo>
                  <a:pt x="2" y="9"/>
                </a:move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3"/>
                  <a:pt x="18" y="14"/>
                  <a:pt x="17" y="14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0"/>
                  <a:pt x="2" y="9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4" name="iṧlíḍé"/>
          <p:cNvSpPr/>
          <p:nvPr/>
        </p:nvSpPr>
        <p:spPr bwMode="auto">
          <a:xfrm>
            <a:off x="2561590" y="3018790"/>
            <a:ext cx="15240" cy="23495"/>
          </a:xfrm>
          <a:custGeom>
            <a:avLst/>
            <a:gdLst>
              <a:gd name="T0" fmla="*/ 0 w 5"/>
              <a:gd name="T1" fmla="*/ 7 h 8"/>
              <a:gd name="T2" fmla="*/ 1 w 5"/>
              <a:gd name="T3" fmla="*/ 7 h 8"/>
              <a:gd name="T4" fmla="*/ 5 w 5"/>
              <a:gd name="T5" fmla="*/ 0 h 8"/>
              <a:gd name="T6" fmla="*/ 0 w 5"/>
              <a:gd name="T7" fmla="*/ 3 h 8"/>
              <a:gd name="T8" fmla="*/ 0 w 5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8">
                <a:moveTo>
                  <a:pt x="0" y="7"/>
                </a:moveTo>
                <a:cubicBezTo>
                  <a:pt x="0" y="8"/>
                  <a:pt x="1" y="8"/>
                  <a:pt x="1" y="7"/>
                </a:cubicBezTo>
                <a:cubicBezTo>
                  <a:pt x="5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lnTo>
                  <a:pt x="0" y="7"/>
                </a:ln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5" name="iṩļîḓè"/>
          <p:cNvSpPr/>
          <p:nvPr/>
        </p:nvSpPr>
        <p:spPr bwMode="auto">
          <a:xfrm>
            <a:off x="2656205" y="2917190"/>
            <a:ext cx="53340" cy="64135"/>
          </a:xfrm>
          <a:custGeom>
            <a:avLst/>
            <a:gdLst>
              <a:gd name="T0" fmla="*/ 19 w 19"/>
              <a:gd name="T1" fmla="*/ 3 h 23"/>
              <a:gd name="T2" fmla="*/ 10 w 19"/>
              <a:gd name="T3" fmla="*/ 0 h 23"/>
              <a:gd name="T4" fmla="*/ 10 w 19"/>
              <a:gd name="T5" fmla="*/ 4 h 23"/>
              <a:gd name="T6" fmla="*/ 1 w 19"/>
              <a:gd name="T7" fmla="*/ 14 h 23"/>
              <a:gd name="T8" fmla="*/ 7 w 19"/>
              <a:gd name="T9" fmla="*/ 23 h 23"/>
              <a:gd name="T10" fmla="*/ 4 w 19"/>
              <a:gd name="T11" fmla="*/ 17 h 23"/>
              <a:gd name="T12" fmla="*/ 10 w 19"/>
              <a:gd name="T13" fmla="*/ 11 h 23"/>
              <a:gd name="T14" fmla="*/ 10 w 19"/>
              <a:gd name="T15" fmla="*/ 16 h 23"/>
              <a:gd name="T16" fmla="*/ 19 w 19"/>
              <a:gd name="T17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3">
                <a:moveTo>
                  <a:pt x="19" y="3"/>
                </a:moveTo>
                <a:cubicBezTo>
                  <a:pt x="10" y="0"/>
                  <a:pt x="10" y="0"/>
                  <a:pt x="10" y="0"/>
                </a:cubicBezTo>
                <a:cubicBezTo>
                  <a:pt x="10" y="4"/>
                  <a:pt x="10" y="4"/>
                  <a:pt x="10" y="4"/>
                </a:cubicBezTo>
                <a:cubicBezTo>
                  <a:pt x="8" y="6"/>
                  <a:pt x="3" y="9"/>
                  <a:pt x="1" y="14"/>
                </a:cubicBezTo>
                <a:cubicBezTo>
                  <a:pt x="0" y="19"/>
                  <a:pt x="4" y="22"/>
                  <a:pt x="7" y="23"/>
                </a:cubicBezTo>
                <a:cubicBezTo>
                  <a:pt x="7" y="23"/>
                  <a:pt x="4" y="20"/>
                  <a:pt x="4" y="17"/>
                </a:cubicBezTo>
                <a:cubicBezTo>
                  <a:pt x="5" y="13"/>
                  <a:pt x="7" y="12"/>
                  <a:pt x="10" y="11"/>
                </a:cubicBezTo>
                <a:cubicBezTo>
                  <a:pt x="10" y="16"/>
                  <a:pt x="10" y="16"/>
                  <a:pt x="10" y="16"/>
                </a:cubicBezTo>
                <a:lnTo>
                  <a:pt x="19" y="3"/>
                </a:ln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6" name="í$ḷiḋè"/>
          <p:cNvSpPr/>
          <p:nvPr/>
        </p:nvSpPr>
        <p:spPr bwMode="auto">
          <a:xfrm>
            <a:off x="3569335" y="3586480"/>
            <a:ext cx="492760" cy="561340"/>
          </a:xfrm>
          <a:custGeom>
            <a:avLst/>
            <a:gdLst>
              <a:gd name="T0" fmla="*/ 0 w 174"/>
              <a:gd name="T1" fmla="*/ 135 h 198"/>
              <a:gd name="T2" fmla="*/ 41 w 174"/>
              <a:gd name="T3" fmla="*/ 111 h 198"/>
              <a:gd name="T4" fmla="*/ 51 w 174"/>
              <a:gd name="T5" fmla="*/ 90 h 198"/>
              <a:gd name="T6" fmla="*/ 36 w 174"/>
              <a:gd name="T7" fmla="*/ 10 h 198"/>
              <a:gd name="T8" fmla="*/ 54 w 174"/>
              <a:gd name="T9" fmla="*/ 0 h 198"/>
              <a:gd name="T10" fmla="*/ 144 w 174"/>
              <a:gd name="T11" fmla="*/ 73 h 198"/>
              <a:gd name="T12" fmla="*/ 165 w 174"/>
              <a:gd name="T13" fmla="*/ 165 h 198"/>
              <a:gd name="T14" fmla="*/ 108 w 174"/>
              <a:gd name="T15" fmla="*/ 198 h 198"/>
              <a:gd name="T16" fmla="*/ 0 w 174"/>
              <a:gd name="T17" fmla="*/ 156 h 198"/>
              <a:gd name="T18" fmla="*/ 0 w 174"/>
              <a:gd name="T19" fmla="*/ 13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4" h="198">
                <a:moveTo>
                  <a:pt x="0" y="135"/>
                </a:moveTo>
                <a:cubicBezTo>
                  <a:pt x="41" y="111"/>
                  <a:pt x="41" y="111"/>
                  <a:pt x="41" y="111"/>
                </a:cubicBezTo>
                <a:cubicBezTo>
                  <a:pt x="48" y="107"/>
                  <a:pt x="53" y="98"/>
                  <a:pt x="51" y="90"/>
                </a:cubicBezTo>
                <a:cubicBezTo>
                  <a:pt x="36" y="10"/>
                  <a:pt x="36" y="10"/>
                  <a:pt x="36" y="10"/>
                </a:cubicBezTo>
                <a:cubicBezTo>
                  <a:pt x="54" y="0"/>
                  <a:pt x="54" y="0"/>
                  <a:pt x="54" y="0"/>
                </a:cubicBezTo>
                <a:cubicBezTo>
                  <a:pt x="144" y="73"/>
                  <a:pt x="144" y="73"/>
                  <a:pt x="144" y="73"/>
                </a:cubicBezTo>
                <a:cubicBezTo>
                  <a:pt x="145" y="79"/>
                  <a:pt x="174" y="135"/>
                  <a:pt x="165" y="165"/>
                </a:cubicBezTo>
                <a:cubicBezTo>
                  <a:pt x="157" y="192"/>
                  <a:pt x="113" y="195"/>
                  <a:pt x="108" y="198"/>
                </a:cubicBezTo>
                <a:cubicBezTo>
                  <a:pt x="0" y="156"/>
                  <a:pt x="0" y="156"/>
                  <a:pt x="0" y="156"/>
                </a:cubicBezTo>
                <a:lnTo>
                  <a:pt x="0" y="135"/>
                </a:ln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7" name="işľíḋê"/>
          <p:cNvSpPr/>
          <p:nvPr/>
        </p:nvSpPr>
        <p:spPr bwMode="auto">
          <a:xfrm>
            <a:off x="3875405" y="3761105"/>
            <a:ext cx="210185" cy="445135"/>
          </a:xfrm>
          <a:custGeom>
            <a:avLst/>
            <a:gdLst>
              <a:gd name="T0" fmla="*/ 0 w 74"/>
              <a:gd name="T1" fmla="*/ 136 h 157"/>
              <a:gd name="T2" fmla="*/ 41 w 74"/>
              <a:gd name="T3" fmla="*/ 112 h 157"/>
              <a:gd name="T4" fmla="*/ 51 w 74"/>
              <a:gd name="T5" fmla="*/ 90 h 157"/>
              <a:gd name="T6" fmla="*/ 36 w 74"/>
              <a:gd name="T7" fmla="*/ 11 h 157"/>
              <a:gd name="T8" fmla="*/ 54 w 74"/>
              <a:gd name="T9" fmla="*/ 0 h 157"/>
              <a:gd name="T10" fmla="*/ 72 w 74"/>
              <a:gd name="T11" fmla="*/ 91 h 157"/>
              <a:gd name="T12" fmla="*/ 57 w 74"/>
              <a:gd name="T13" fmla="*/ 124 h 157"/>
              <a:gd name="T14" fmla="*/ 0 w 74"/>
              <a:gd name="T15" fmla="*/ 157 h 157"/>
              <a:gd name="T16" fmla="*/ 0 w 74"/>
              <a:gd name="T17" fmla="*/ 13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57">
                <a:moveTo>
                  <a:pt x="0" y="136"/>
                </a:moveTo>
                <a:cubicBezTo>
                  <a:pt x="41" y="112"/>
                  <a:pt x="41" y="112"/>
                  <a:pt x="41" y="112"/>
                </a:cubicBezTo>
                <a:cubicBezTo>
                  <a:pt x="48" y="108"/>
                  <a:pt x="53" y="98"/>
                  <a:pt x="51" y="90"/>
                </a:cubicBezTo>
                <a:cubicBezTo>
                  <a:pt x="36" y="11"/>
                  <a:pt x="36" y="11"/>
                  <a:pt x="36" y="11"/>
                </a:cubicBezTo>
                <a:cubicBezTo>
                  <a:pt x="54" y="0"/>
                  <a:pt x="54" y="0"/>
                  <a:pt x="54" y="0"/>
                </a:cubicBezTo>
                <a:cubicBezTo>
                  <a:pt x="72" y="91"/>
                  <a:pt x="72" y="91"/>
                  <a:pt x="72" y="91"/>
                </a:cubicBezTo>
                <a:cubicBezTo>
                  <a:pt x="74" y="103"/>
                  <a:pt x="67" y="118"/>
                  <a:pt x="57" y="124"/>
                </a:cubicBezTo>
                <a:cubicBezTo>
                  <a:pt x="0" y="157"/>
                  <a:pt x="0" y="157"/>
                  <a:pt x="0" y="157"/>
                </a:cubicBezTo>
                <a:lnTo>
                  <a:pt x="0" y="136"/>
                </a:ln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8" name="îṩḷîḋé"/>
          <p:cNvSpPr/>
          <p:nvPr/>
        </p:nvSpPr>
        <p:spPr bwMode="auto">
          <a:xfrm>
            <a:off x="3569335" y="3968750"/>
            <a:ext cx="306070" cy="237490"/>
          </a:xfrm>
          <a:custGeom>
            <a:avLst/>
            <a:gdLst>
              <a:gd name="T0" fmla="*/ 0 w 224"/>
              <a:gd name="T1" fmla="*/ 0 h 174"/>
              <a:gd name="T2" fmla="*/ 224 w 224"/>
              <a:gd name="T3" fmla="*/ 131 h 174"/>
              <a:gd name="T4" fmla="*/ 224 w 224"/>
              <a:gd name="T5" fmla="*/ 174 h 174"/>
              <a:gd name="T6" fmla="*/ 0 w 224"/>
              <a:gd name="T7" fmla="*/ 43 h 174"/>
              <a:gd name="T8" fmla="*/ 0 w 224"/>
              <a:gd name="T9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" h="174">
                <a:moveTo>
                  <a:pt x="0" y="0"/>
                </a:moveTo>
                <a:lnTo>
                  <a:pt x="224" y="131"/>
                </a:lnTo>
                <a:lnTo>
                  <a:pt x="224" y="174"/>
                </a:lnTo>
                <a:lnTo>
                  <a:pt x="0" y="43"/>
                </a:lnTo>
                <a:lnTo>
                  <a:pt x="0" y="0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59" name="isḻiḋê"/>
          <p:cNvSpPr/>
          <p:nvPr/>
        </p:nvSpPr>
        <p:spPr bwMode="auto">
          <a:xfrm>
            <a:off x="3259455" y="2469515"/>
            <a:ext cx="1283335" cy="1731645"/>
          </a:xfrm>
          <a:custGeom>
            <a:avLst/>
            <a:gdLst>
              <a:gd name="T0" fmla="*/ 9 w 452"/>
              <a:gd name="T1" fmla="*/ 2 h 611"/>
              <a:gd name="T2" fmla="*/ 0 w 452"/>
              <a:gd name="T3" fmla="*/ 19 h 611"/>
              <a:gd name="T4" fmla="*/ 0 w 452"/>
              <a:gd name="T5" fmla="*/ 351 h 611"/>
              <a:gd name="T6" fmla="*/ 10 w 452"/>
              <a:gd name="T7" fmla="*/ 368 h 611"/>
              <a:gd name="T8" fmla="*/ 424 w 452"/>
              <a:gd name="T9" fmla="*/ 607 h 611"/>
              <a:gd name="T10" fmla="*/ 443 w 452"/>
              <a:gd name="T11" fmla="*/ 608 h 611"/>
              <a:gd name="T12" fmla="*/ 452 w 452"/>
              <a:gd name="T13" fmla="*/ 591 h 611"/>
              <a:gd name="T14" fmla="*/ 452 w 452"/>
              <a:gd name="T15" fmla="*/ 259 h 611"/>
              <a:gd name="T16" fmla="*/ 442 w 452"/>
              <a:gd name="T17" fmla="*/ 242 h 611"/>
              <a:gd name="T18" fmla="*/ 28 w 452"/>
              <a:gd name="T19" fmla="*/ 3 h 611"/>
              <a:gd name="T20" fmla="*/ 9 w 452"/>
              <a:gd name="T21" fmla="*/ 2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2" h="611">
                <a:moveTo>
                  <a:pt x="9" y="2"/>
                </a:moveTo>
                <a:cubicBezTo>
                  <a:pt x="4" y="5"/>
                  <a:pt x="0" y="13"/>
                  <a:pt x="0" y="19"/>
                </a:cubicBezTo>
                <a:cubicBezTo>
                  <a:pt x="0" y="351"/>
                  <a:pt x="0" y="351"/>
                  <a:pt x="0" y="351"/>
                </a:cubicBezTo>
                <a:cubicBezTo>
                  <a:pt x="0" y="357"/>
                  <a:pt x="4" y="365"/>
                  <a:pt x="10" y="368"/>
                </a:cubicBezTo>
                <a:cubicBezTo>
                  <a:pt x="424" y="607"/>
                  <a:pt x="424" y="607"/>
                  <a:pt x="424" y="607"/>
                </a:cubicBezTo>
                <a:cubicBezTo>
                  <a:pt x="430" y="610"/>
                  <a:pt x="438" y="611"/>
                  <a:pt x="443" y="608"/>
                </a:cubicBezTo>
                <a:cubicBezTo>
                  <a:pt x="448" y="605"/>
                  <a:pt x="452" y="597"/>
                  <a:pt x="452" y="591"/>
                </a:cubicBezTo>
                <a:cubicBezTo>
                  <a:pt x="452" y="259"/>
                  <a:pt x="452" y="259"/>
                  <a:pt x="452" y="259"/>
                </a:cubicBezTo>
                <a:cubicBezTo>
                  <a:pt x="452" y="253"/>
                  <a:pt x="448" y="245"/>
                  <a:pt x="442" y="242"/>
                </a:cubicBezTo>
                <a:cubicBezTo>
                  <a:pt x="28" y="3"/>
                  <a:pt x="28" y="3"/>
                  <a:pt x="28" y="3"/>
                </a:cubicBezTo>
                <a:cubicBezTo>
                  <a:pt x="22" y="0"/>
                  <a:pt x="14" y="0"/>
                  <a:pt x="9" y="2"/>
                </a:cubicBez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1" name="iSļîḋe"/>
          <p:cNvSpPr/>
          <p:nvPr/>
        </p:nvSpPr>
        <p:spPr bwMode="auto">
          <a:xfrm>
            <a:off x="3620135" y="3174365"/>
            <a:ext cx="923290" cy="1026795"/>
          </a:xfrm>
          <a:custGeom>
            <a:avLst/>
            <a:gdLst>
              <a:gd name="T0" fmla="*/ 297 w 325"/>
              <a:gd name="T1" fmla="*/ 358 h 362"/>
              <a:gd name="T2" fmla="*/ 316 w 325"/>
              <a:gd name="T3" fmla="*/ 359 h 362"/>
              <a:gd name="T4" fmla="*/ 325 w 325"/>
              <a:gd name="T5" fmla="*/ 342 h 362"/>
              <a:gd name="T6" fmla="*/ 325 w 325"/>
              <a:gd name="T7" fmla="*/ 10 h 362"/>
              <a:gd name="T8" fmla="*/ 322 w 325"/>
              <a:gd name="T9" fmla="*/ 0 h 362"/>
              <a:gd name="T10" fmla="*/ 0 w 325"/>
              <a:gd name="T11" fmla="*/ 186 h 362"/>
              <a:gd name="T12" fmla="*/ 297 w 325"/>
              <a:gd name="T13" fmla="*/ 358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5" h="362">
                <a:moveTo>
                  <a:pt x="297" y="358"/>
                </a:moveTo>
                <a:cubicBezTo>
                  <a:pt x="303" y="361"/>
                  <a:pt x="311" y="362"/>
                  <a:pt x="316" y="359"/>
                </a:cubicBezTo>
                <a:cubicBezTo>
                  <a:pt x="321" y="356"/>
                  <a:pt x="325" y="348"/>
                  <a:pt x="325" y="342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325" y="7"/>
                  <a:pt x="324" y="3"/>
                  <a:pt x="322" y="0"/>
                </a:cubicBezTo>
                <a:cubicBezTo>
                  <a:pt x="0" y="186"/>
                  <a:pt x="0" y="186"/>
                  <a:pt x="0" y="186"/>
                </a:cubicBezTo>
                <a:lnTo>
                  <a:pt x="297" y="358"/>
                </a:ln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2" name="iŝlíḑe"/>
          <p:cNvSpPr/>
          <p:nvPr/>
        </p:nvSpPr>
        <p:spPr bwMode="auto">
          <a:xfrm>
            <a:off x="3259455" y="2496820"/>
            <a:ext cx="1231900" cy="1701165"/>
          </a:xfrm>
          <a:custGeom>
            <a:avLst/>
            <a:gdLst>
              <a:gd name="T0" fmla="*/ 0 w 434"/>
              <a:gd name="T1" fmla="*/ 341 h 600"/>
              <a:gd name="T2" fmla="*/ 0 w 434"/>
              <a:gd name="T3" fmla="*/ 9 h 600"/>
              <a:gd name="T4" fmla="*/ 10 w 434"/>
              <a:gd name="T5" fmla="*/ 3 h 600"/>
              <a:gd name="T6" fmla="*/ 424 w 434"/>
              <a:gd name="T7" fmla="*/ 243 h 600"/>
              <a:gd name="T8" fmla="*/ 434 w 434"/>
              <a:gd name="T9" fmla="*/ 259 h 600"/>
              <a:gd name="T10" fmla="*/ 434 w 434"/>
              <a:gd name="T11" fmla="*/ 592 h 600"/>
              <a:gd name="T12" fmla="*/ 424 w 434"/>
              <a:gd name="T13" fmla="*/ 597 h 600"/>
              <a:gd name="T14" fmla="*/ 10 w 434"/>
              <a:gd name="T15" fmla="*/ 358 h 600"/>
              <a:gd name="T16" fmla="*/ 0 w 434"/>
              <a:gd name="T17" fmla="*/ 341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4" h="600">
                <a:moveTo>
                  <a:pt x="0" y="341"/>
                </a:moveTo>
                <a:cubicBezTo>
                  <a:pt x="0" y="9"/>
                  <a:pt x="0" y="9"/>
                  <a:pt x="0" y="9"/>
                </a:cubicBezTo>
                <a:cubicBezTo>
                  <a:pt x="0" y="3"/>
                  <a:pt x="4" y="0"/>
                  <a:pt x="10" y="3"/>
                </a:cubicBezTo>
                <a:cubicBezTo>
                  <a:pt x="424" y="243"/>
                  <a:pt x="424" y="243"/>
                  <a:pt x="424" y="243"/>
                </a:cubicBezTo>
                <a:cubicBezTo>
                  <a:pt x="430" y="246"/>
                  <a:pt x="434" y="253"/>
                  <a:pt x="434" y="259"/>
                </a:cubicBezTo>
                <a:cubicBezTo>
                  <a:pt x="434" y="592"/>
                  <a:pt x="434" y="592"/>
                  <a:pt x="434" y="592"/>
                </a:cubicBezTo>
                <a:cubicBezTo>
                  <a:pt x="434" y="598"/>
                  <a:pt x="430" y="600"/>
                  <a:pt x="424" y="597"/>
                </a:cubicBezTo>
                <a:cubicBezTo>
                  <a:pt x="10" y="358"/>
                  <a:pt x="10" y="358"/>
                  <a:pt x="10" y="358"/>
                </a:cubicBezTo>
                <a:cubicBezTo>
                  <a:pt x="4" y="355"/>
                  <a:pt x="0" y="347"/>
                  <a:pt x="0" y="341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3" name="îŝ1iďé"/>
          <p:cNvSpPr/>
          <p:nvPr/>
        </p:nvSpPr>
        <p:spPr bwMode="auto">
          <a:xfrm>
            <a:off x="3285490" y="2539365"/>
            <a:ext cx="1181100" cy="1556385"/>
          </a:xfrm>
          <a:custGeom>
            <a:avLst/>
            <a:gdLst>
              <a:gd name="T0" fmla="*/ 8 w 416"/>
              <a:gd name="T1" fmla="*/ 3 h 549"/>
              <a:gd name="T2" fmla="*/ 408 w 416"/>
              <a:gd name="T3" fmla="*/ 234 h 549"/>
              <a:gd name="T4" fmla="*/ 416 w 416"/>
              <a:gd name="T5" fmla="*/ 247 h 549"/>
              <a:gd name="T6" fmla="*/ 416 w 416"/>
              <a:gd name="T7" fmla="*/ 542 h 549"/>
              <a:gd name="T8" fmla="*/ 408 w 416"/>
              <a:gd name="T9" fmla="*/ 547 h 549"/>
              <a:gd name="T10" fmla="*/ 8 w 416"/>
              <a:gd name="T11" fmla="*/ 316 h 549"/>
              <a:gd name="T12" fmla="*/ 0 w 416"/>
              <a:gd name="T13" fmla="*/ 302 h 549"/>
              <a:gd name="T14" fmla="*/ 0 w 416"/>
              <a:gd name="T15" fmla="*/ 7 h 549"/>
              <a:gd name="T16" fmla="*/ 8 w 416"/>
              <a:gd name="T17" fmla="*/ 3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549">
                <a:moveTo>
                  <a:pt x="8" y="3"/>
                </a:moveTo>
                <a:cubicBezTo>
                  <a:pt x="408" y="234"/>
                  <a:pt x="408" y="234"/>
                  <a:pt x="408" y="234"/>
                </a:cubicBezTo>
                <a:cubicBezTo>
                  <a:pt x="412" y="236"/>
                  <a:pt x="416" y="242"/>
                  <a:pt x="416" y="247"/>
                </a:cubicBezTo>
                <a:cubicBezTo>
                  <a:pt x="416" y="542"/>
                  <a:pt x="416" y="542"/>
                  <a:pt x="416" y="542"/>
                </a:cubicBezTo>
                <a:cubicBezTo>
                  <a:pt x="416" y="547"/>
                  <a:pt x="412" y="549"/>
                  <a:pt x="408" y="547"/>
                </a:cubicBezTo>
                <a:cubicBezTo>
                  <a:pt x="8" y="316"/>
                  <a:pt x="8" y="316"/>
                  <a:pt x="8" y="316"/>
                </a:cubicBezTo>
                <a:cubicBezTo>
                  <a:pt x="4" y="313"/>
                  <a:pt x="0" y="307"/>
                  <a:pt x="0" y="302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4" y="0"/>
                  <a:pt x="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4" name="îŝļîḓê"/>
          <p:cNvSpPr/>
          <p:nvPr/>
        </p:nvSpPr>
        <p:spPr bwMode="auto">
          <a:xfrm>
            <a:off x="2848610" y="3917315"/>
            <a:ext cx="1181100" cy="726440"/>
          </a:xfrm>
          <a:custGeom>
            <a:avLst/>
            <a:gdLst>
              <a:gd name="T0" fmla="*/ 99 w 416"/>
              <a:gd name="T1" fmla="*/ 3 h 256"/>
              <a:gd name="T2" fmla="*/ 10 w 416"/>
              <a:gd name="T3" fmla="*/ 55 h 256"/>
              <a:gd name="T4" fmla="*/ 0 w 416"/>
              <a:gd name="T5" fmla="*/ 71 h 256"/>
              <a:gd name="T6" fmla="*/ 10 w 416"/>
              <a:gd name="T7" fmla="*/ 87 h 256"/>
              <a:gd name="T8" fmla="*/ 298 w 416"/>
              <a:gd name="T9" fmla="*/ 253 h 256"/>
              <a:gd name="T10" fmla="*/ 317 w 416"/>
              <a:gd name="T11" fmla="*/ 253 h 256"/>
              <a:gd name="T12" fmla="*/ 407 w 416"/>
              <a:gd name="T13" fmla="*/ 201 h 256"/>
              <a:gd name="T14" fmla="*/ 416 w 416"/>
              <a:gd name="T15" fmla="*/ 185 h 256"/>
              <a:gd name="T16" fmla="*/ 407 w 416"/>
              <a:gd name="T17" fmla="*/ 169 h 256"/>
              <a:gd name="T18" fmla="*/ 119 w 416"/>
              <a:gd name="T19" fmla="*/ 3 h 256"/>
              <a:gd name="T20" fmla="*/ 99 w 416"/>
              <a:gd name="T21" fmla="*/ 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6" h="256">
                <a:moveTo>
                  <a:pt x="99" y="3"/>
                </a:moveTo>
                <a:cubicBezTo>
                  <a:pt x="10" y="55"/>
                  <a:pt x="10" y="55"/>
                  <a:pt x="10" y="55"/>
                </a:cubicBezTo>
                <a:cubicBezTo>
                  <a:pt x="5" y="58"/>
                  <a:pt x="0" y="65"/>
                  <a:pt x="0" y="71"/>
                </a:cubicBezTo>
                <a:cubicBezTo>
                  <a:pt x="0" y="76"/>
                  <a:pt x="5" y="84"/>
                  <a:pt x="10" y="87"/>
                </a:cubicBezTo>
                <a:cubicBezTo>
                  <a:pt x="298" y="253"/>
                  <a:pt x="298" y="253"/>
                  <a:pt x="298" y="253"/>
                </a:cubicBezTo>
                <a:cubicBezTo>
                  <a:pt x="303" y="256"/>
                  <a:pt x="312" y="256"/>
                  <a:pt x="317" y="253"/>
                </a:cubicBezTo>
                <a:cubicBezTo>
                  <a:pt x="407" y="201"/>
                  <a:pt x="407" y="201"/>
                  <a:pt x="407" y="201"/>
                </a:cubicBezTo>
                <a:cubicBezTo>
                  <a:pt x="412" y="198"/>
                  <a:pt x="416" y="191"/>
                  <a:pt x="416" y="185"/>
                </a:cubicBezTo>
                <a:cubicBezTo>
                  <a:pt x="416" y="180"/>
                  <a:pt x="412" y="172"/>
                  <a:pt x="407" y="169"/>
                </a:cubicBezTo>
                <a:cubicBezTo>
                  <a:pt x="119" y="3"/>
                  <a:pt x="119" y="3"/>
                  <a:pt x="119" y="3"/>
                </a:cubicBezTo>
                <a:cubicBezTo>
                  <a:pt x="113" y="0"/>
                  <a:pt x="105" y="0"/>
                  <a:pt x="99" y="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5" name="ïṩ1ïḑé"/>
          <p:cNvSpPr/>
          <p:nvPr/>
        </p:nvSpPr>
        <p:spPr bwMode="auto">
          <a:xfrm>
            <a:off x="3722370" y="4382770"/>
            <a:ext cx="307340" cy="257810"/>
          </a:xfrm>
          <a:custGeom>
            <a:avLst/>
            <a:gdLst>
              <a:gd name="T0" fmla="*/ 0 w 108"/>
              <a:gd name="T1" fmla="*/ 91 h 91"/>
              <a:gd name="T2" fmla="*/ 9 w 108"/>
              <a:gd name="T3" fmla="*/ 89 h 91"/>
              <a:gd name="T4" fmla="*/ 99 w 108"/>
              <a:gd name="T5" fmla="*/ 37 h 91"/>
              <a:gd name="T6" fmla="*/ 108 w 108"/>
              <a:gd name="T7" fmla="*/ 21 h 91"/>
              <a:gd name="T8" fmla="*/ 99 w 108"/>
              <a:gd name="T9" fmla="*/ 5 h 91"/>
              <a:gd name="T10" fmla="*/ 89 w 108"/>
              <a:gd name="T11" fmla="*/ 0 h 91"/>
              <a:gd name="T12" fmla="*/ 0 w 108"/>
              <a:gd name="T13" fmla="*/ 0 h 91"/>
              <a:gd name="T14" fmla="*/ 0 w 108"/>
              <a:gd name="T1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91">
                <a:moveTo>
                  <a:pt x="0" y="91"/>
                </a:moveTo>
                <a:cubicBezTo>
                  <a:pt x="3" y="91"/>
                  <a:pt x="7" y="90"/>
                  <a:pt x="9" y="89"/>
                </a:cubicBezTo>
                <a:cubicBezTo>
                  <a:pt x="99" y="37"/>
                  <a:pt x="99" y="37"/>
                  <a:pt x="99" y="37"/>
                </a:cubicBezTo>
                <a:cubicBezTo>
                  <a:pt x="104" y="34"/>
                  <a:pt x="108" y="27"/>
                  <a:pt x="108" y="21"/>
                </a:cubicBezTo>
                <a:cubicBezTo>
                  <a:pt x="108" y="16"/>
                  <a:pt x="104" y="8"/>
                  <a:pt x="99" y="5"/>
                </a:cubicBezTo>
                <a:cubicBezTo>
                  <a:pt x="89" y="0"/>
                  <a:pt x="89" y="0"/>
                  <a:pt x="89" y="0"/>
                </a:cubicBezTo>
                <a:cubicBezTo>
                  <a:pt x="0" y="0"/>
                  <a:pt x="0" y="0"/>
                  <a:pt x="0" y="0"/>
                </a:cubicBezTo>
                <a:lnTo>
                  <a:pt x="0" y="91"/>
                </a:ln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6" name="íṡḻïḋè"/>
          <p:cNvSpPr/>
          <p:nvPr/>
        </p:nvSpPr>
        <p:spPr bwMode="auto">
          <a:xfrm>
            <a:off x="2861945" y="3917315"/>
            <a:ext cx="1155065" cy="666115"/>
          </a:xfrm>
          <a:custGeom>
            <a:avLst/>
            <a:gdLst>
              <a:gd name="T0" fmla="*/ 402 w 407"/>
              <a:gd name="T1" fmla="*/ 169 h 235"/>
              <a:gd name="T2" fmla="*/ 114 w 407"/>
              <a:gd name="T3" fmla="*/ 3 h 235"/>
              <a:gd name="T4" fmla="*/ 94 w 407"/>
              <a:gd name="T5" fmla="*/ 3 h 235"/>
              <a:gd name="T6" fmla="*/ 5 w 407"/>
              <a:gd name="T7" fmla="*/ 55 h 235"/>
              <a:gd name="T8" fmla="*/ 5 w 407"/>
              <a:gd name="T9" fmla="*/ 66 h 235"/>
              <a:gd name="T10" fmla="*/ 293 w 407"/>
              <a:gd name="T11" fmla="*/ 232 h 235"/>
              <a:gd name="T12" fmla="*/ 312 w 407"/>
              <a:gd name="T13" fmla="*/ 232 h 235"/>
              <a:gd name="T14" fmla="*/ 402 w 407"/>
              <a:gd name="T15" fmla="*/ 180 h 235"/>
              <a:gd name="T16" fmla="*/ 402 w 407"/>
              <a:gd name="T17" fmla="*/ 169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7" h="235">
                <a:moveTo>
                  <a:pt x="402" y="169"/>
                </a:moveTo>
                <a:cubicBezTo>
                  <a:pt x="114" y="3"/>
                  <a:pt x="114" y="3"/>
                  <a:pt x="114" y="3"/>
                </a:cubicBezTo>
                <a:cubicBezTo>
                  <a:pt x="108" y="0"/>
                  <a:pt x="100" y="0"/>
                  <a:pt x="94" y="3"/>
                </a:cubicBezTo>
                <a:cubicBezTo>
                  <a:pt x="5" y="55"/>
                  <a:pt x="5" y="55"/>
                  <a:pt x="5" y="55"/>
                </a:cubicBezTo>
                <a:cubicBezTo>
                  <a:pt x="0" y="58"/>
                  <a:pt x="0" y="63"/>
                  <a:pt x="5" y="66"/>
                </a:cubicBezTo>
                <a:cubicBezTo>
                  <a:pt x="293" y="232"/>
                  <a:pt x="293" y="232"/>
                  <a:pt x="293" y="232"/>
                </a:cubicBezTo>
                <a:cubicBezTo>
                  <a:pt x="299" y="235"/>
                  <a:pt x="307" y="235"/>
                  <a:pt x="312" y="232"/>
                </a:cubicBezTo>
                <a:cubicBezTo>
                  <a:pt x="402" y="180"/>
                  <a:pt x="402" y="180"/>
                  <a:pt x="402" y="180"/>
                </a:cubicBezTo>
                <a:cubicBezTo>
                  <a:pt x="407" y="177"/>
                  <a:pt x="407" y="172"/>
                  <a:pt x="402" y="169"/>
                </a:cubicBezTo>
                <a:close/>
              </a:path>
            </a:pathLst>
          </a:custGeom>
          <a:solidFill>
            <a:srgbClr val="4C9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7" name="ïṩļíḋé"/>
          <p:cNvSpPr/>
          <p:nvPr/>
        </p:nvSpPr>
        <p:spPr bwMode="auto">
          <a:xfrm>
            <a:off x="3856355" y="4351020"/>
            <a:ext cx="39370" cy="23495"/>
          </a:xfrm>
          <a:custGeom>
            <a:avLst/>
            <a:gdLst>
              <a:gd name="T0" fmla="*/ 11 w 14"/>
              <a:gd name="T1" fmla="*/ 8 h 8"/>
              <a:gd name="T2" fmla="*/ 9 w 14"/>
              <a:gd name="T3" fmla="*/ 8 h 8"/>
              <a:gd name="T4" fmla="*/ 0 w 14"/>
              <a:gd name="T5" fmla="*/ 3 h 8"/>
              <a:gd name="T6" fmla="*/ 0 w 14"/>
              <a:gd name="T7" fmla="*/ 2 h 8"/>
              <a:gd name="T8" fmla="*/ 3 w 14"/>
              <a:gd name="T9" fmla="*/ 1 h 8"/>
              <a:gd name="T10" fmla="*/ 5 w 14"/>
              <a:gd name="T11" fmla="*/ 0 h 8"/>
              <a:gd name="T12" fmla="*/ 14 w 14"/>
              <a:gd name="T13" fmla="*/ 6 h 8"/>
              <a:gd name="T14" fmla="*/ 13 w 14"/>
              <a:gd name="T15" fmla="*/ 6 h 8"/>
              <a:gd name="T16" fmla="*/ 11 w 14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8">
                <a:moveTo>
                  <a:pt x="11" y="8"/>
                </a:moveTo>
                <a:cubicBezTo>
                  <a:pt x="10" y="8"/>
                  <a:pt x="9" y="8"/>
                  <a:pt x="9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4" y="0"/>
                  <a:pt x="5" y="0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3" y="6"/>
                </a:cubicBezTo>
                <a:lnTo>
                  <a:pt x="11" y="8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8" name="îśḻîdé"/>
          <p:cNvSpPr/>
          <p:nvPr/>
        </p:nvSpPr>
        <p:spPr bwMode="auto">
          <a:xfrm>
            <a:off x="3819525" y="4331970"/>
            <a:ext cx="39370" cy="21590"/>
          </a:xfrm>
          <a:custGeom>
            <a:avLst/>
            <a:gdLst>
              <a:gd name="T0" fmla="*/ 11 w 14"/>
              <a:gd name="T1" fmla="*/ 8 h 8"/>
              <a:gd name="T2" fmla="*/ 9 w 14"/>
              <a:gd name="T3" fmla="*/ 8 h 8"/>
              <a:gd name="T4" fmla="*/ 0 w 14"/>
              <a:gd name="T5" fmla="*/ 3 h 8"/>
              <a:gd name="T6" fmla="*/ 0 w 14"/>
              <a:gd name="T7" fmla="*/ 2 h 8"/>
              <a:gd name="T8" fmla="*/ 3 w 14"/>
              <a:gd name="T9" fmla="*/ 0 h 8"/>
              <a:gd name="T10" fmla="*/ 5 w 14"/>
              <a:gd name="T11" fmla="*/ 0 h 8"/>
              <a:gd name="T12" fmla="*/ 14 w 14"/>
              <a:gd name="T13" fmla="*/ 5 h 8"/>
              <a:gd name="T14" fmla="*/ 14 w 14"/>
              <a:gd name="T15" fmla="*/ 6 h 8"/>
              <a:gd name="T16" fmla="*/ 11 w 14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8">
                <a:moveTo>
                  <a:pt x="11" y="8"/>
                </a:moveTo>
                <a:cubicBezTo>
                  <a:pt x="10" y="8"/>
                  <a:pt x="10" y="8"/>
                  <a:pt x="9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5" y="0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6"/>
                  <a:pt x="14" y="6"/>
                </a:cubicBezTo>
                <a:lnTo>
                  <a:pt x="11" y="8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69" name="í$líḑè"/>
          <p:cNvSpPr/>
          <p:nvPr/>
        </p:nvSpPr>
        <p:spPr bwMode="auto">
          <a:xfrm>
            <a:off x="3893185" y="4374515"/>
            <a:ext cx="39370" cy="21590"/>
          </a:xfrm>
          <a:custGeom>
            <a:avLst/>
            <a:gdLst>
              <a:gd name="T0" fmla="*/ 11 w 14"/>
              <a:gd name="T1" fmla="*/ 8 h 8"/>
              <a:gd name="T2" fmla="*/ 9 w 14"/>
              <a:gd name="T3" fmla="*/ 8 h 8"/>
              <a:gd name="T4" fmla="*/ 0 w 14"/>
              <a:gd name="T5" fmla="*/ 3 h 8"/>
              <a:gd name="T6" fmla="*/ 0 w 14"/>
              <a:gd name="T7" fmla="*/ 2 h 8"/>
              <a:gd name="T8" fmla="*/ 3 w 14"/>
              <a:gd name="T9" fmla="*/ 0 h 8"/>
              <a:gd name="T10" fmla="*/ 5 w 14"/>
              <a:gd name="T11" fmla="*/ 0 h 8"/>
              <a:gd name="T12" fmla="*/ 14 w 14"/>
              <a:gd name="T13" fmla="*/ 5 h 8"/>
              <a:gd name="T14" fmla="*/ 13 w 14"/>
              <a:gd name="T15" fmla="*/ 6 h 8"/>
              <a:gd name="T16" fmla="*/ 11 w 14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8">
                <a:moveTo>
                  <a:pt x="11" y="8"/>
                </a:moveTo>
                <a:cubicBezTo>
                  <a:pt x="10" y="8"/>
                  <a:pt x="9" y="8"/>
                  <a:pt x="9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5" y="0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6"/>
                  <a:pt x="13" y="6"/>
                </a:cubicBezTo>
                <a:lnTo>
                  <a:pt x="11" y="8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0" name="íṩlîḓê"/>
          <p:cNvSpPr/>
          <p:nvPr/>
        </p:nvSpPr>
        <p:spPr bwMode="auto">
          <a:xfrm>
            <a:off x="3930015" y="4393565"/>
            <a:ext cx="39370" cy="23495"/>
          </a:xfrm>
          <a:custGeom>
            <a:avLst/>
            <a:gdLst>
              <a:gd name="T0" fmla="*/ 10 w 14"/>
              <a:gd name="T1" fmla="*/ 8 h 8"/>
              <a:gd name="T2" fmla="*/ 9 w 14"/>
              <a:gd name="T3" fmla="*/ 8 h 8"/>
              <a:gd name="T4" fmla="*/ 0 w 14"/>
              <a:gd name="T5" fmla="*/ 3 h 8"/>
              <a:gd name="T6" fmla="*/ 0 w 14"/>
              <a:gd name="T7" fmla="*/ 2 h 8"/>
              <a:gd name="T8" fmla="*/ 3 w 14"/>
              <a:gd name="T9" fmla="*/ 0 h 8"/>
              <a:gd name="T10" fmla="*/ 5 w 14"/>
              <a:gd name="T11" fmla="*/ 0 h 8"/>
              <a:gd name="T12" fmla="*/ 13 w 14"/>
              <a:gd name="T13" fmla="*/ 6 h 8"/>
              <a:gd name="T14" fmla="*/ 13 w 14"/>
              <a:gd name="T15" fmla="*/ 6 h 8"/>
              <a:gd name="T16" fmla="*/ 10 w 14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8">
                <a:moveTo>
                  <a:pt x="10" y="8"/>
                </a:moveTo>
                <a:cubicBezTo>
                  <a:pt x="10" y="8"/>
                  <a:pt x="9" y="8"/>
                  <a:pt x="9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5" y="0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6"/>
                  <a:pt x="14" y="6"/>
                  <a:pt x="13" y="6"/>
                </a:cubicBezTo>
                <a:lnTo>
                  <a:pt x="10" y="8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1" name="ïs1îḓe"/>
          <p:cNvSpPr/>
          <p:nvPr/>
        </p:nvSpPr>
        <p:spPr bwMode="auto">
          <a:xfrm>
            <a:off x="3566795" y="4248785"/>
            <a:ext cx="79375" cy="46355"/>
          </a:xfrm>
          <a:custGeom>
            <a:avLst/>
            <a:gdLst>
              <a:gd name="T0" fmla="*/ 11 w 28"/>
              <a:gd name="T1" fmla="*/ 0 h 16"/>
              <a:gd name="T2" fmla="*/ 0 w 28"/>
              <a:gd name="T3" fmla="*/ 6 h 16"/>
              <a:gd name="T4" fmla="*/ 0 w 28"/>
              <a:gd name="T5" fmla="*/ 7 h 16"/>
              <a:gd name="T6" fmla="*/ 15 w 28"/>
              <a:gd name="T7" fmla="*/ 16 h 16"/>
              <a:gd name="T8" fmla="*/ 17 w 28"/>
              <a:gd name="T9" fmla="*/ 16 h 16"/>
              <a:gd name="T10" fmla="*/ 28 w 28"/>
              <a:gd name="T11" fmla="*/ 10 h 16"/>
              <a:gd name="T12" fmla="*/ 28 w 28"/>
              <a:gd name="T13" fmla="*/ 9 h 16"/>
              <a:gd name="T14" fmla="*/ 13 w 28"/>
              <a:gd name="T15" fmla="*/ 0 h 16"/>
              <a:gd name="T16" fmla="*/ 11 w 28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6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6"/>
                  <a:pt x="16" y="16"/>
                  <a:pt x="17" y="16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8" y="9"/>
                  <a:pt x="28" y="9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2" name="iṣļïdè"/>
          <p:cNvSpPr/>
          <p:nvPr/>
        </p:nvSpPr>
        <p:spPr bwMode="auto">
          <a:xfrm>
            <a:off x="3089910" y="3974465"/>
            <a:ext cx="61595" cy="36830"/>
          </a:xfrm>
          <a:custGeom>
            <a:avLst/>
            <a:gdLst>
              <a:gd name="T0" fmla="*/ 11 w 22"/>
              <a:gd name="T1" fmla="*/ 0 h 13"/>
              <a:gd name="T2" fmla="*/ 0 w 22"/>
              <a:gd name="T3" fmla="*/ 6 h 13"/>
              <a:gd name="T4" fmla="*/ 0 w 22"/>
              <a:gd name="T5" fmla="*/ 7 h 13"/>
              <a:gd name="T6" fmla="*/ 9 w 22"/>
              <a:gd name="T7" fmla="*/ 12 h 13"/>
              <a:gd name="T8" fmla="*/ 11 w 22"/>
              <a:gd name="T9" fmla="*/ 12 h 13"/>
              <a:gd name="T10" fmla="*/ 22 w 22"/>
              <a:gd name="T11" fmla="*/ 6 h 13"/>
              <a:gd name="T12" fmla="*/ 22 w 22"/>
              <a:gd name="T13" fmla="*/ 5 h 13"/>
              <a:gd name="T14" fmla="*/ 13 w 22"/>
              <a:gd name="T15" fmla="*/ 0 h 13"/>
              <a:gd name="T16" fmla="*/ 11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3" name="iśľidè"/>
          <p:cNvSpPr/>
          <p:nvPr/>
        </p:nvSpPr>
        <p:spPr bwMode="auto">
          <a:xfrm>
            <a:off x="3126740" y="3994785"/>
            <a:ext cx="61595" cy="35560"/>
          </a:xfrm>
          <a:custGeom>
            <a:avLst/>
            <a:gdLst>
              <a:gd name="T0" fmla="*/ 11 w 22"/>
              <a:gd name="T1" fmla="*/ 1 h 13"/>
              <a:gd name="T2" fmla="*/ 0 w 22"/>
              <a:gd name="T3" fmla="*/ 7 h 13"/>
              <a:gd name="T4" fmla="*/ 0 w 22"/>
              <a:gd name="T5" fmla="*/ 8 h 13"/>
              <a:gd name="T6" fmla="*/ 9 w 22"/>
              <a:gd name="T7" fmla="*/ 13 h 13"/>
              <a:gd name="T8" fmla="*/ 10 w 22"/>
              <a:gd name="T9" fmla="*/ 13 h 13"/>
              <a:gd name="T10" fmla="*/ 21 w 22"/>
              <a:gd name="T11" fmla="*/ 6 h 13"/>
              <a:gd name="T12" fmla="*/ 22 w 22"/>
              <a:gd name="T13" fmla="*/ 6 h 13"/>
              <a:gd name="T14" fmla="*/ 13 w 22"/>
              <a:gd name="T15" fmla="*/ 0 h 13"/>
              <a:gd name="T16" fmla="*/ 11 w 22"/>
              <a:gd name="T17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1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4" name="i$ľîḑè"/>
          <p:cNvSpPr/>
          <p:nvPr/>
        </p:nvSpPr>
        <p:spPr bwMode="auto">
          <a:xfrm>
            <a:off x="3061335" y="4058920"/>
            <a:ext cx="62865" cy="36830"/>
          </a:xfrm>
          <a:custGeom>
            <a:avLst/>
            <a:gdLst>
              <a:gd name="T0" fmla="*/ 11 w 22"/>
              <a:gd name="T1" fmla="*/ 13 h 13"/>
              <a:gd name="T2" fmla="*/ 22 w 22"/>
              <a:gd name="T3" fmla="*/ 6 h 13"/>
              <a:gd name="T4" fmla="*/ 22 w 22"/>
              <a:gd name="T5" fmla="*/ 6 h 13"/>
              <a:gd name="T6" fmla="*/ 13 w 22"/>
              <a:gd name="T7" fmla="*/ 1 h 13"/>
              <a:gd name="T8" fmla="*/ 11 w 22"/>
              <a:gd name="T9" fmla="*/ 1 h 13"/>
              <a:gd name="T10" fmla="*/ 0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1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3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2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5" name="ísḷîḑé"/>
          <p:cNvSpPr/>
          <p:nvPr/>
        </p:nvSpPr>
        <p:spPr bwMode="auto">
          <a:xfrm>
            <a:off x="3098165" y="4082415"/>
            <a:ext cx="62865" cy="36830"/>
          </a:xfrm>
          <a:custGeom>
            <a:avLst/>
            <a:gdLst>
              <a:gd name="T0" fmla="*/ 10 w 22"/>
              <a:gd name="T1" fmla="*/ 12 h 13"/>
              <a:gd name="T2" fmla="*/ 21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1 w 22"/>
              <a:gd name="T9" fmla="*/ 0 h 13"/>
              <a:gd name="T10" fmla="*/ 0 w 22"/>
              <a:gd name="T11" fmla="*/ 6 h 13"/>
              <a:gd name="T12" fmla="*/ 0 w 22"/>
              <a:gd name="T13" fmla="*/ 7 h 13"/>
              <a:gd name="T14" fmla="*/ 9 w 22"/>
              <a:gd name="T15" fmla="*/ 12 h 13"/>
              <a:gd name="T16" fmla="*/ 10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2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0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6" name="iśḷîḍe"/>
          <p:cNvSpPr/>
          <p:nvPr/>
        </p:nvSpPr>
        <p:spPr bwMode="auto">
          <a:xfrm>
            <a:off x="3134995" y="4101465"/>
            <a:ext cx="62865" cy="36830"/>
          </a:xfrm>
          <a:custGeom>
            <a:avLst/>
            <a:gdLst>
              <a:gd name="T0" fmla="*/ 10 w 22"/>
              <a:gd name="T1" fmla="*/ 13 h 13"/>
              <a:gd name="T2" fmla="*/ 21 w 22"/>
              <a:gd name="T3" fmla="*/ 6 h 13"/>
              <a:gd name="T4" fmla="*/ 22 w 22"/>
              <a:gd name="T5" fmla="*/ 6 h 13"/>
              <a:gd name="T6" fmla="*/ 13 w 22"/>
              <a:gd name="T7" fmla="*/ 0 h 13"/>
              <a:gd name="T8" fmla="*/ 11 w 22"/>
              <a:gd name="T9" fmla="*/ 1 h 13"/>
              <a:gd name="T10" fmla="*/ 0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0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3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7" name="íšľïḍè"/>
          <p:cNvSpPr/>
          <p:nvPr/>
        </p:nvSpPr>
        <p:spPr bwMode="auto">
          <a:xfrm>
            <a:off x="3171825" y="4124325"/>
            <a:ext cx="62865" cy="36830"/>
          </a:xfrm>
          <a:custGeom>
            <a:avLst/>
            <a:gdLst>
              <a:gd name="T0" fmla="*/ 10 w 22"/>
              <a:gd name="T1" fmla="*/ 12 h 13"/>
              <a:gd name="T2" fmla="*/ 21 w 22"/>
              <a:gd name="T3" fmla="*/ 6 h 13"/>
              <a:gd name="T4" fmla="*/ 21 w 22"/>
              <a:gd name="T5" fmla="*/ 5 h 13"/>
              <a:gd name="T6" fmla="*/ 13 w 22"/>
              <a:gd name="T7" fmla="*/ 0 h 13"/>
              <a:gd name="T8" fmla="*/ 11 w 22"/>
              <a:gd name="T9" fmla="*/ 0 h 13"/>
              <a:gd name="T10" fmla="*/ 0 w 22"/>
              <a:gd name="T11" fmla="*/ 6 h 13"/>
              <a:gd name="T12" fmla="*/ 0 w 22"/>
              <a:gd name="T13" fmla="*/ 7 h 13"/>
              <a:gd name="T14" fmla="*/ 9 w 22"/>
              <a:gd name="T15" fmla="*/ 12 h 13"/>
              <a:gd name="T16" fmla="*/ 10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2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2"/>
                  <a:pt x="10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8" name="iṥ1ïḍè"/>
          <p:cNvSpPr/>
          <p:nvPr/>
        </p:nvSpPr>
        <p:spPr bwMode="auto">
          <a:xfrm>
            <a:off x="3164205" y="4017010"/>
            <a:ext cx="61595" cy="36830"/>
          </a:xfrm>
          <a:custGeom>
            <a:avLst/>
            <a:gdLst>
              <a:gd name="T0" fmla="*/ 11 w 22"/>
              <a:gd name="T1" fmla="*/ 0 h 13"/>
              <a:gd name="T2" fmla="*/ 0 w 22"/>
              <a:gd name="T3" fmla="*/ 6 h 13"/>
              <a:gd name="T4" fmla="*/ 0 w 22"/>
              <a:gd name="T5" fmla="*/ 7 h 13"/>
              <a:gd name="T6" fmla="*/ 9 w 22"/>
              <a:gd name="T7" fmla="*/ 12 h 13"/>
              <a:gd name="T8" fmla="*/ 10 w 22"/>
              <a:gd name="T9" fmla="*/ 12 h 13"/>
              <a:gd name="T10" fmla="*/ 21 w 22"/>
              <a:gd name="T11" fmla="*/ 6 h 13"/>
              <a:gd name="T12" fmla="*/ 22 w 22"/>
              <a:gd name="T13" fmla="*/ 5 h 13"/>
              <a:gd name="T14" fmla="*/ 13 w 22"/>
              <a:gd name="T15" fmla="*/ 0 h 13"/>
              <a:gd name="T16" fmla="*/ 11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0" y="12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79" name="ïśľïḍé"/>
          <p:cNvSpPr/>
          <p:nvPr/>
        </p:nvSpPr>
        <p:spPr bwMode="auto">
          <a:xfrm>
            <a:off x="3201035" y="4037330"/>
            <a:ext cx="61595" cy="36830"/>
          </a:xfrm>
          <a:custGeom>
            <a:avLst/>
            <a:gdLst>
              <a:gd name="T0" fmla="*/ 11 w 22"/>
              <a:gd name="T1" fmla="*/ 0 h 13"/>
              <a:gd name="T2" fmla="*/ 0 w 22"/>
              <a:gd name="T3" fmla="*/ 7 h 13"/>
              <a:gd name="T4" fmla="*/ 0 w 22"/>
              <a:gd name="T5" fmla="*/ 8 h 13"/>
              <a:gd name="T6" fmla="*/ 9 w 22"/>
              <a:gd name="T7" fmla="*/ 13 h 13"/>
              <a:gd name="T8" fmla="*/ 10 w 22"/>
              <a:gd name="T9" fmla="*/ 13 h 13"/>
              <a:gd name="T10" fmla="*/ 21 w 22"/>
              <a:gd name="T11" fmla="*/ 6 h 13"/>
              <a:gd name="T12" fmla="*/ 21 w 22"/>
              <a:gd name="T13" fmla="*/ 6 h 13"/>
              <a:gd name="T14" fmla="*/ 13 w 22"/>
              <a:gd name="T15" fmla="*/ 0 h 13"/>
              <a:gd name="T16" fmla="*/ 11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0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0" name="îṡļïḍé"/>
          <p:cNvSpPr/>
          <p:nvPr/>
        </p:nvSpPr>
        <p:spPr bwMode="auto">
          <a:xfrm>
            <a:off x="3427730" y="4272280"/>
            <a:ext cx="62865" cy="36830"/>
          </a:xfrm>
          <a:custGeom>
            <a:avLst/>
            <a:gdLst>
              <a:gd name="T0" fmla="*/ 22 w 22"/>
              <a:gd name="T1" fmla="*/ 6 h 13"/>
              <a:gd name="T2" fmla="*/ 22 w 22"/>
              <a:gd name="T3" fmla="*/ 5 h 13"/>
              <a:gd name="T4" fmla="*/ 13 w 22"/>
              <a:gd name="T5" fmla="*/ 0 h 13"/>
              <a:gd name="T6" fmla="*/ 12 w 22"/>
              <a:gd name="T7" fmla="*/ 0 h 13"/>
              <a:gd name="T8" fmla="*/ 1 w 22"/>
              <a:gd name="T9" fmla="*/ 7 h 13"/>
              <a:gd name="T10" fmla="*/ 1 w 22"/>
              <a:gd name="T11" fmla="*/ 7 h 13"/>
              <a:gd name="T12" fmla="*/ 9 w 22"/>
              <a:gd name="T13" fmla="*/ 13 h 13"/>
              <a:gd name="T14" fmla="*/ 11 w 22"/>
              <a:gd name="T15" fmla="*/ 12 h 13"/>
              <a:gd name="T16" fmla="*/ 22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6"/>
                </a:moveTo>
                <a:cubicBezTo>
                  <a:pt x="22" y="6"/>
                  <a:pt x="22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2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1" name="íṣ1ïďê"/>
          <p:cNvSpPr/>
          <p:nvPr/>
        </p:nvSpPr>
        <p:spPr bwMode="auto">
          <a:xfrm>
            <a:off x="3493135" y="4206240"/>
            <a:ext cx="62865" cy="36830"/>
          </a:xfrm>
          <a:custGeom>
            <a:avLst/>
            <a:gdLst>
              <a:gd name="T0" fmla="*/ 12 w 22"/>
              <a:gd name="T1" fmla="*/ 0 h 13"/>
              <a:gd name="T2" fmla="*/ 1 w 22"/>
              <a:gd name="T3" fmla="*/ 7 h 13"/>
              <a:gd name="T4" fmla="*/ 0 w 22"/>
              <a:gd name="T5" fmla="*/ 7 h 13"/>
              <a:gd name="T6" fmla="*/ 9 w 22"/>
              <a:gd name="T7" fmla="*/ 13 h 13"/>
              <a:gd name="T8" fmla="*/ 11 w 22"/>
              <a:gd name="T9" fmla="*/ 12 h 13"/>
              <a:gd name="T10" fmla="*/ 22 w 22"/>
              <a:gd name="T11" fmla="*/ 6 h 13"/>
              <a:gd name="T12" fmla="*/ 22 w 22"/>
              <a:gd name="T13" fmla="*/ 5 h 13"/>
              <a:gd name="T14" fmla="*/ 13 w 22"/>
              <a:gd name="T15" fmla="*/ 0 h 13"/>
              <a:gd name="T16" fmla="*/ 12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2" name="îśḻíḓe"/>
          <p:cNvSpPr/>
          <p:nvPr/>
        </p:nvSpPr>
        <p:spPr bwMode="auto">
          <a:xfrm>
            <a:off x="3328035" y="4266565"/>
            <a:ext cx="62865" cy="36830"/>
          </a:xfrm>
          <a:custGeom>
            <a:avLst/>
            <a:gdLst>
              <a:gd name="T0" fmla="*/ 11 w 22"/>
              <a:gd name="T1" fmla="*/ 12 h 13"/>
              <a:gd name="T2" fmla="*/ 22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1 w 22"/>
              <a:gd name="T9" fmla="*/ 0 h 13"/>
              <a:gd name="T10" fmla="*/ 0 w 22"/>
              <a:gd name="T11" fmla="*/ 6 h 13"/>
              <a:gd name="T12" fmla="*/ 0 w 22"/>
              <a:gd name="T13" fmla="*/ 7 h 13"/>
              <a:gd name="T14" fmla="*/ 9 w 22"/>
              <a:gd name="T15" fmla="*/ 12 h 13"/>
              <a:gd name="T16" fmla="*/ 11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3"/>
                  <a:pt x="10" y="13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3" name="ï$ḷïḑê"/>
          <p:cNvSpPr/>
          <p:nvPr/>
        </p:nvSpPr>
        <p:spPr bwMode="auto">
          <a:xfrm>
            <a:off x="3364865" y="4285615"/>
            <a:ext cx="62865" cy="36830"/>
          </a:xfrm>
          <a:custGeom>
            <a:avLst/>
            <a:gdLst>
              <a:gd name="T0" fmla="*/ 22 w 22"/>
              <a:gd name="T1" fmla="*/ 6 h 13"/>
              <a:gd name="T2" fmla="*/ 22 w 22"/>
              <a:gd name="T3" fmla="*/ 6 h 13"/>
              <a:gd name="T4" fmla="*/ 13 w 22"/>
              <a:gd name="T5" fmla="*/ 0 h 13"/>
              <a:gd name="T6" fmla="*/ 11 w 22"/>
              <a:gd name="T7" fmla="*/ 0 h 13"/>
              <a:gd name="T8" fmla="*/ 0 w 22"/>
              <a:gd name="T9" fmla="*/ 7 h 13"/>
              <a:gd name="T10" fmla="*/ 0 w 22"/>
              <a:gd name="T11" fmla="*/ 8 h 13"/>
              <a:gd name="T12" fmla="*/ 9 w 22"/>
              <a:gd name="T13" fmla="*/ 13 h 13"/>
              <a:gd name="T14" fmla="*/ 11 w 22"/>
              <a:gd name="T15" fmla="*/ 13 h 13"/>
              <a:gd name="T16" fmla="*/ 22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6"/>
                </a:moveTo>
                <a:cubicBezTo>
                  <a:pt x="22" y="6"/>
                  <a:pt x="22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1" y="13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4" name="íṥḷíḑè"/>
          <p:cNvSpPr/>
          <p:nvPr/>
        </p:nvSpPr>
        <p:spPr bwMode="auto">
          <a:xfrm>
            <a:off x="3456305" y="4184650"/>
            <a:ext cx="61595" cy="36830"/>
          </a:xfrm>
          <a:custGeom>
            <a:avLst/>
            <a:gdLst>
              <a:gd name="T0" fmla="*/ 12 w 22"/>
              <a:gd name="T1" fmla="*/ 1 h 13"/>
              <a:gd name="T2" fmla="*/ 1 w 22"/>
              <a:gd name="T3" fmla="*/ 7 h 13"/>
              <a:gd name="T4" fmla="*/ 1 w 22"/>
              <a:gd name="T5" fmla="*/ 8 h 13"/>
              <a:gd name="T6" fmla="*/ 9 w 22"/>
              <a:gd name="T7" fmla="*/ 13 h 13"/>
              <a:gd name="T8" fmla="*/ 11 w 22"/>
              <a:gd name="T9" fmla="*/ 13 h 13"/>
              <a:gd name="T10" fmla="*/ 22 w 22"/>
              <a:gd name="T11" fmla="*/ 7 h 13"/>
              <a:gd name="T12" fmla="*/ 22 w 22"/>
              <a:gd name="T13" fmla="*/ 6 h 13"/>
              <a:gd name="T14" fmla="*/ 13 w 22"/>
              <a:gd name="T15" fmla="*/ 1 h 13"/>
              <a:gd name="T16" fmla="*/ 12 w 22"/>
              <a:gd name="T17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2" y="1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1"/>
                  <a:pt x="12" y="1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5" name="ísḷiḋê"/>
          <p:cNvSpPr/>
          <p:nvPr/>
        </p:nvSpPr>
        <p:spPr bwMode="auto">
          <a:xfrm>
            <a:off x="3274695" y="4079240"/>
            <a:ext cx="61595" cy="36830"/>
          </a:xfrm>
          <a:custGeom>
            <a:avLst/>
            <a:gdLst>
              <a:gd name="T0" fmla="*/ 11 w 22"/>
              <a:gd name="T1" fmla="*/ 0 h 13"/>
              <a:gd name="T2" fmla="*/ 0 w 22"/>
              <a:gd name="T3" fmla="*/ 7 h 13"/>
              <a:gd name="T4" fmla="*/ 0 w 22"/>
              <a:gd name="T5" fmla="*/ 8 h 13"/>
              <a:gd name="T6" fmla="*/ 9 w 22"/>
              <a:gd name="T7" fmla="*/ 13 h 13"/>
              <a:gd name="T8" fmla="*/ 10 w 22"/>
              <a:gd name="T9" fmla="*/ 13 h 13"/>
              <a:gd name="T10" fmla="*/ 21 w 22"/>
              <a:gd name="T11" fmla="*/ 6 h 13"/>
              <a:gd name="T12" fmla="*/ 21 w 22"/>
              <a:gd name="T13" fmla="*/ 5 h 13"/>
              <a:gd name="T14" fmla="*/ 12 w 22"/>
              <a:gd name="T15" fmla="*/ 0 h 13"/>
              <a:gd name="T16" fmla="*/ 11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0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6" name="íṥľïḍê"/>
          <p:cNvSpPr/>
          <p:nvPr/>
        </p:nvSpPr>
        <p:spPr bwMode="auto">
          <a:xfrm>
            <a:off x="3419475" y="4164330"/>
            <a:ext cx="61595" cy="36830"/>
          </a:xfrm>
          <a:custGeom>
            <a:avLst/>
            <a:gdLst>
              <a:gd name="T0" fmla="*/ 12 w 22"/>
              <a:gd name="T1" fmla="*/ 0 h 13"/>
              <a:gd name="T2" fmla="*/ 1 w 22"/>
              <a:gd name="T3" fmla="*/ 7 h 13"/>
              <a:gd name="T4" fmla="*/ 1 w 22"/>
              <a:gd name="T5" fmla="*/ 7 h 13"/>
              <a:gd name="T6" fmla="*/ 9 w 22"/>
              <a:gd name="T7" fmla="*/ 13 h 13"/>
              <a:gd name="T8" fmla="*/ 11 w 22"/>
              <a:gd name="T9" fmla="*/ 13 h 13"/>
              <a:gd name="T10" fmla="*/ 22 w 22"/>
              <a:gd name="T11" fmla="*/ 6 h 13"/>
              <a:gd name="T12" fmla="*/ 22 w 22"/>
              <a:gd name="T13" fmla="*/ 5 h 13"/>
              <a:gd name="T14" fmla="*/ 13 w 22"/>
              <a:gd name="T15" fmla="*/ 0 h 13"/>
              <a:gd name="T16" fmla="*/ 12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7" name="í$ḷide"/>
          <p:cNvSpPr/>
          <p:nvPr/>
        </p:nvSpPr>
        <p:spPr bwMode="auto">
          <a:xfrm>
            <a:off x="3237865" y="4058920"/>
            <a:ext cx="61595" cy="34290"/>
          </a:xfrm>
          <a:custGeom>
            <a:avLst/>
            <a:gdLst>
              <a:gd name="T0" fmla="*/ 11 w 22"/>
              <a:gd name="T1" fmla="*/ 0 h 12"/>
              <a:gd name="T2" fmla="*/ 0 w 22"/>
              <a:gd name="T3" fmla="*/ 6 h 12"/>
              <a:gd name="T4" fmla="*/ 0 w 22"/>
              <a:gd name="T5" fmla="*/ 7 h 12"/>
              <a:gd name="T6" fmla="*/ 9 w 22"/>
              <a:gd name="T7" fmla="*/ 12 h 12"/>
              <a:gd name="T8" fmla="*/ 10 w 22"/>
              <a:gd name="T9" fmla="*/ 12 h 12"/>
              <a:gd name="T10" fmla="*/ 21 w 22"/>
              <a:gd name="T11" fmla="*/ 6 h 12"/>
              <a:gd name="T12" fmla="*/ 21 w 22"/>
              <a:gd name="T13" fmla="*/ 5 h 12"/>
              <a:gd name="T14" fmla="*/ 13 w 22"/>
              <a:gd name="T15" fmla="*/ 0 h 12"/>
              <a:gd name="T16" fmla="*/ 11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8" name="íṣļiďè"/>
          <p:cNvSpPr/>
          <p:nvPr/>
        </p:nvSpPr>
        <p:spPr bwMode="auto">
          <a:xfrm>
            <a:off x="3308350" y="4101465"/>
            <a:ext cx="65405" cy="34290"/>
          </a:xfrm>
          <a:custGeom>
            <a:avLst/>
            <a:gdLst>
              <a:gd name="T0" fmla="*/ 12 w 23"/>
              <a:gd name="T1" fmla="*/ 0 h 12"/>
              <a:gd name="T2" fmla="*/ 1 w 23"/>
              <a:gd name="T3" fmla="*/ 6 h 12"/>
              <a:gd name="T4" fmla="*/ 1 w 23"/>
              <a:gd name="T5" fmla="*/ 7 h 12"/>
              <a:gd name="T6" fmla="*/ 10 w 23"/>
              <a:gd name="T7" fmla="*/ 12 h 12"/>
              <a:gd name="T8" fmla="*/ 11 w 23"/>
              <a:gd name="T9" fmla="*/ 12 h 12"/>
              <a:gd name="T10" fmla="*/ 22 w 23"/>
              <a:gd name="T11" fmla="*/ 6 h 12"/>
              <a:gd name="T12" fmla="*/ 22 w 23"/>
              <a:gd name="T13" fmla="*/ 5 h 12"/>
              <a:gd name="T14" fmla="*/ 13 w 23"/>
              <a:gd name="T15" fmla="*/ 0 h 12"/>
              <a:gd name="T16" fmla="*/ 12 w 23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12" y="0"/>
                </a:move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7"/>
                  <a:pt x="1" y="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2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89" name="ïṣḷîḑê"/>
          <p:cNvSpPr/>
          <p:nvPr/>
        </p:nvSpPr>
        <p:spPr bwMode="auto">
          <a:xfrm>
            <a:off x="3345815" y="4121785"/>
            <a:ext cx="65405" cy="36830"/>
          </a:xfrm>
          <a:custGeom>
            <a:avLst/>
            <a:gdLst>
              <a:gd name="T0" fmla="*/ 12 w 23"/>
              <a:gd name="T1" fmla="*/ 0 h 13"/>
              <a:gd name="T2" fmla="*/ 1 w 23"/>
              <a:gd name="T3" fmla="*/ 7 h 13"/>
              <a:gd name="T4" fmla="*/ 1 w 23"/>
              <a:gd name="T5" fmla="*/ 8 h 13"/>
              <a:gd name="T6" fmla="*/ 10 w 23"/>
              <a:gd name="T7" fmla="*/ 13 h 13"/>
              <a:gd name="T8" fmla="*/ 11 w 23"/>
              <a:gd name="T9" fmla="*/ 13 h 13"/>
              <a:gd name="T10" fmla="*/ 22 w 23"/>
              <a:gd name="T11" fmla="*/ 6 h 13"/>
              <a:gd name="T12" fmla="*/ 22 w 23"/>
              <a:gd name="T13" fmla="*/ 5 h 13"/>
              <a:gd name="T14" fmla="*/ 13 w 23"/>
              <a:gd name="T15" fmla="*/ 0 h 13"/>
              <a:gd name="T16" fmla="*/ 12 w 23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0" name="ïš1ïḑé"/>
          <p:cNvSpPr/>
          <p:nvPr/>
        </p:nvSpPr>
        <p:spPr bwMode="auto">
          <a:xfrm>
            <a:off x="3382645" y="4145280"/>
            <a:ext cx="61595" cy="33020"/>
          </a:xfrm>
          <a:custGeom>
            <a:avLst/>
            <a:gdLst>
              <a:gd name="T0" fmla="*/ 12 w 22"/>
              <a:gd name="T1" fmla="*/ 0 h 12"/>
              <a:gd name="T2" fmla="*/ 1 w 22"/>
              <a:gd name="T3" fmla="*/ 6 h 12"/>
              <a:gd name="T4" fmla="*/ 1 w 22"/>
              <a:gd name="T5" fmla="*/ 7 h 12"/>
              <a:gd name="T6" fmla="*/ 10 w 22"/>
              <a:gd name="T7" fmla="*/ 12 h 12"/>
              <a:gd name="T8" fmla="*/ 11 w 22"/>
              <a:gd name="T9" fmla="*/ 12 h 12"/>
              <a:gd name="T10" fmla="*/ 22 w 22"/>
              <a:gd name="T11" fmla="*/ 6 h 12"/>
              <a:gd name="T12" fmla="*/ 22 w 22"/>
              <a:gd name="T13" fmla="*/ 5 h 12"/>
              <a:gd name="T14" fmla="*/ 13 w 22"/>
              <a:gd name="T15" fmla="*/ 0 h 12"/>
              <a:gd name="T16" fmla="*/ 12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2" y="0"/>
                </a:move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7"/>
                  <a:pt x="1" y="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2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5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1" name="iṥ1ïďe"/>
          <p:cNvSpPr/>
          <p:nvPr/>
        </p:nvSpPr>
        <p:spPr bwMode="auto">
          <a:xfrm>
            <a:off x="3246120" y="4166870"/>
            <a:ext cx="62865" cy="34290"/>
          </a:xfrm>
          <a:custGeom>
            <a:avLst/>
            <a:gdLst>
              <a:gd name="T0" fmla="*/ 10 w 22"/>
              <a:gd name="T1" fmla="*/ 12 h 12"/>
              <a:gd name="T2" fmla="*/ 21 w 22"/>
              <a:gd name="T3" fmla="*/ 6 h 12"/>
              <a:gd name="T4" fmla="*/ 21 w 22"/>
              <a:gd name="T5" fmla="*/ 5 h 12"/>
              <a:gd name="T6" fmla="*/ 12 w 22"/>
              <a:gd name="T7" fmla="*/ 0 h 12"/>
              <a:gd name="T8" fmla="*/ 11 w 22"/>
              <a:gd name="T9" fmla="*/ 0 h 12"/>
              <a:gd name="T10" fmla="*/ 0 w 22"/>
              <a:gd name="T11" fmla="*/ 6 h 12"/>
              <a:gd name="T12" fmla="*/ 0 w 22"/>
              <a:gd name="T13" fmla="*/ 7 h 12"/>
              <a:gd name="T14" fmla="*/ 9 w 22"/>
              <a:gd name="T15" fmla="*/ 12 h 12"/>
              <a:gd name="T16" fmla="*/ 10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0" y="12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2" name="î$ḷïḑè"/>
          <p:cNvSpPr/>
          <p:nvPr/>
        </p:nvSpPr>
        <p:spPr bwMode="auto">
          <a:xfrm>
            <a:off x="3208655" y="4145280"/>
            <a:ext cx="62865" cy="36830"/>
          </a:xfrm>
          <a:custGeom>
            <a:avLst/>
            <a:gdLst>
              <a:gd name="T0" fmla="*/ 10 w 22"/>
              <a:gd name="T1" fmla="*/ 13 h 13"/>
              <a:gd name="T2" fmla="*/ 21 w 22"/>
              <a:gd name="T3" fmla="*/ 6 h 13"/>
              <a:gd name="T4" fmla="*/ 21 w 22"/>
              <a:gd name="T5" fmla="*/ 5 h 13"/>
              <a:gd name="T6" fmla="*/ 13 w 22"/>
              <a:gd name="T7" fmla="*/ 0 h 13"/>
              <a:gd name="T8" fmla="*/ 11 w 22"/>
              <a:gd name="T9" fmla="*/ 0 h 13"/>
              <a:gd name="T10" fmla="*/ 0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0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3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3" name="isľîdê"/>
          <p:cNvSpPr/>
          <p:nvPr/>
        </p:nvSpPr>
        <p:spPr bwMode="auto">
          <a:xfrm>
            <a:off x="3134995" y="4050665"/>
            <a:ext cx="62865" cy="36830"/>
          </a:xfrm>
          <a:custGeom>
            <a:avLst/>
            <a:gdLst>
              <a:gd name="T0" fmla="*/ 11 w 22"/>
              <a:gd name="T1" fmla="*/ 0 h 13"/>
              <a:gd name="T2" fmla="*/ 0 w 22"/>
              <a:gd name="T3" fmla="*/ 7 h 13"/>
              <a:gd name="T4" fmla="*/ 0 w 22"/>
              <a:gd name="T5" fmla="*/ 8 h 13"/>
              <a:gd name="T6" fmla="*/ 9 w 22"/>
              <a:gd name="T7" fmla="*/ 13 h 13"/>
              <a:gd name="T8" fmla="*/ 10 w 22"/>
              <a:gd name="T9" fmla="*/ 13 h 13"/>
              <a:gd name="T10" fmla="*/ 21 w 22"/>
              <a:gd name="T11" fmla="*/ 6 h 13"/>
              <a:gd name="T12" fmla="*/ 22 w 22"/>
              <a:gd name="T13" fmla="*/ 5 h 13"/>
              <a:gd name="T14" fmla="*/ 13 w 22"/>
              <a:gd name="T15" fmla="*/ 0 h 13"/>
              <a:gd name="T16" fmla="*/ 11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0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4" name="ïSlîḍé"/>
          <p:cNvSpPr/>
          <p:nvPr/>
        </p:nvSpPr>
        <p:spPr bwMode="auto">
          <a:xfrm>
            <a:off x="3098165" y="4030345"/>
            <a:ext cx="62865" cy="34290"/>
          </a:xfrm>
          <a:custGeom>
            <a:avLst/>
            <a:gdLst>
              <a:gd name="T0" fmla="*/ 11 w 22"/>
              <a:gd name="T1" fmla="*/ 0 h 12"/>
              <a:gd name="T2" fmla="*/ 0 w 22"/>
              <a:gd name="T3" fmla="*/ 6 h 12"/>
              <a:gd name="T4" fmla="*/ 0 w 22"/>
              <a:gd name="T5" fmla="*/ 7 h 12"/>
              <a:gd name="T6" fmla="*/ 9 w 22"/>
              <a:gd name="T7" fmla="*/ 12 h 12"/>
              <a:gd name="T8" fmla="*/ 10 w 22"/>
              <a:gd name="T9" fmla="*/ 12 h 12"/>
              <a:gd name="T10" fmla="*/ 21 w 22"/>
              <a:gd name="T11" fmla="*/ 6 h 12"/>
              <a:gd name="T12" fmla="*/ 22 w 22"/>
              <a:gd name="T13" fmla="*/ 5 h 12"/>
              <a:gd name="T14" fmla="*/ 13 w 22"/>
              <a:gd name="T15" fmla="*/ 0 h 12"/>
              <a:gd name="T16" fmla="*/ 11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5" name="iṧ1îďé"/>
          <p:cNvSpPr/>
          <p:nvPr/>
        </p:nvSpPr>
        <p:spPr bwMode="auto">
          <a:xfrm>
            <a:off x="3390900" y="4248785"/>
            <a:ext cx="62865" cy="36830"/>
          </a:xfrm>
          <a:custGeom>
            <a:avLst/>
            <a:gdLst>
              <a:gd name="T0" fmla="*/ 22 w 22"/>
              <a:gd name="T1" fmla="*/ 7 h 13"/>
              <a:gd name="T2" fmla="*/ 22 w 22"/>
              <a:gd name="T3" fmla="*/ 6 h 13"/>
              <a:gd name="T4" fmla="*/ 13 w 22"/>
              <a:gd name="T5" fmla="*/ 1 h 13"/>
              <a:gd name="T6" fmla="*/ 12 w 22"/>
              <a:gd name="T7" fmla="*/ 1 h 13"/>
              <a:gd name="T8" fmla="*/ 1 w 22"/>
              <a:gd name="T9" fmla="*/ 7 h 13"/>
              <a:gd name="T10" fmla="*/ 1 w 22"/>
              <a:gd name="T11" fmla="*/ 8 h 13"/>
              <a:gd name="T12" fmla="*/ 9 w 22"/>
              <a:gd name="T13" fmla="*/ 13 h 13"/>
              <a:gd name="T14" fmla="*/ 11 w 22"/>
              <a:gd name="T15" fmla="*/ 13 h 13"/>
              <a:gd name="T16" fmla="*/ 22 w 22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7"/>
                </a:move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1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1" y="13"/>
                  <a:pt x="11" y="13"/>
                </a:cubicBezTo>
                <a:lnTo>
                  <a:pt x="22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6" name="îṩḷiḋé"/>
          <p:cNvSpPr/>
          <p:nvPr/>
        </p:nvSpPr>
        <p:spPr bwMode="auto">
          <a:xfrm>
            <a:off x="3353435" y="4229735"/>
            <a:ext cx="65405" cy="36830"/>
          </a:xfrm>
          <a:custGeom>
            <a:avLst/>
            <a:gdLst>
              <a:gd name="T0" fmla="*/ 11 w 23"/>
              <a:gd name="T1" fmla="*/ 13 h 13"/>
              <a:gd name="T2" fmla="*/ 22 w 23"/>
              <a:gd name="T3" fmla="*/ 6 h 13"/>
              <a:gd name="T4" fmla="*/ 22 w 23"/>
              <a:gd name="T5" fmla="*/ 5 h 13"/>
              <a:gd name="T6" fmla="*/ 13 w 23"/>
              <a:gd name="T7" fmla="*/ 0 h 13"/>
              <a:gd name="T8" fmla="*/ 12 w 23"/>
              <a:gd name="T9" fmla="*/ 0 h 13"/>
              <a:gd name="T10" fmla="*/ 1 w 23"/>
              <a:gd name="T11" fmla="*/ 7 h 13"/>
              <a:gd name="T12" fmla="*/ 1 w 23"/>
              <a:gd name="T13" fmla="*/ 8 h 13"/>
              <a:gd name="T14" fmla="*/ 10 w 23"/>
              <a:gd name="T15" fmla="*/ 13 h 13"/>
              <a:gd name="T16" fmla="*/ 11 w 2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1" y="13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3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7" name="iṥḷíḍé"/>
          <p:cNvSpPr/>
          <p:nvPr/>
        </p:nvSpPr>
        <p:spPr bwMode="auto">
          <a:xfrm>
            <a:off x="3316605" y="4209415"/>
            <a:ext cx="65405" cy="34290"/>
          </a:xfrm>
          <a:custGeom>
            <a:avLst/>
            <a:gdLst>
              <a:gd name="T0" fmla="*/ 11 w 23"/>
              <a:gd name="T1" fmla="*/ 12 h 12"/>
              <a:gd name="T2" fmla="*/ 22 w 23"/>
              <a:gd name="T3" fmla="*/ 6 h 12"/>
              <a:gd name="T4" fmla="*/ 22 w 23"/>
              <a:gd name="T5" fmla="*/ 5 h 12"/>
              <a:gd name="T6" fmla="*/ 13 w 23"/>
              <a:gd name="T7" fmla="*/ 0 h 12"/>
              <a:gd name="T8" fmla="*/ 12 w 23"/>
              <a:gd name="T9" fmla="*/ 0 h 12"/>
              <a:gd name="T10" fmla="*/ 1 w 23"/>
              <a:gd name="T11" fmla="*/ 6 h 12"/>
              <a:gd name="T12" fmla="*/ 1 w 23"/>
              <a:gd name="T13" fmla="*/ 7 h 12"/>
              <a:gd name="T14" fmla="*/ 10 w 23"/>
              <a:gd name="T15" fmla="*/ 12 h 12"/>
              <a:gd name="T16" fmla="*/ 11 w 23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3" y="5"/>
                  <a:pt x="23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7"/>
                  <a:pt x="1" y="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2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8" name="îṧḻíḑè"/>
          <p:cNvSpPr/>
          <p:nvPr/>
        </p:nvSpPr>
        <p:spPr bwMode="auto">
          <a:xfrm>
            <a:off x="3279775" y="4187190"/>
            <a:ext cx="65405" cy="36830"/>
          </a:xfrm>
          <a:custGeom>
            <a:avLst/>
            <a:gdLst>
              <a:gd name="T0" fmla="*/ 11 w 23"/>
              <a:gd name="T1" fmla="*/ 13 h 13"/>
              <a:gd name="T2" fmla="*/ 22 w 23"/>
              <a:gd name="T3" fmla="*/ 6 h 13"/>
              <a:gd name="T4" fmla="*/ 22 w 23"/>
              <a:gd name="T5" fmla="*/ 5 h 13"/>
              <a:gd name="T6" fmla="*/ 13 w 23"/>
              <a:gd name="T7" fmla="*/ 0 h 13"/>
              <a:gd name="T8" fmla="*/ 12 w 23"/>
              <a:gd name="T9" fmla="*/ 0 h 13"/>
              <a:gd name="T10" fmla="*/ 1 w 23"/>
              <a:gd name="T11" fmla="*/ 7 h 13"/>
              <a:gd name="T12" fmla="*/ 1 w 23"/>
              <a:gd name="T13" fmla="*/ 8 h 13"/>
              <a:gd name="T14" fmla="*/ 10 w 23"/>
              <a:gd name="T15" fmla="*/ 13 h 13"/>
              <a:gd name="T16" fmla="*/ 11 w 2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1" y="13"/>
                </a:move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0" y="7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199" name="í$ḷidè"/>
          <p:cNvSpPr/>
          <p:nvPr/>
        </p:nvSpPr>
        <p:spPr bwMode="auto">
          <a:xfrm>
            <a:off x="3353435" y="4177665"/>
            <a:ext cx="65405" cy="36830"/>
          </a:xfrm>
          <a:custGeom>
            <a:avLst/>
            <a:gdLst>
              <a:gd name="T0" fmla="*/ 12 w 23"/>
              <a:gd name="T1" fmla="*/ 0 h 13"/>
              <a:gd name="T2" fmla="*/ 1 w 23"/>
              <a:gd name="T3" fmla="*/ 7 h 13"/>
              <a:gd name="T4" fmla="*/ 1 w 23"/>
              <a:gd name="T5" fmla="*/ 7 h 13"/>
              <a:gd name="T6" fmla="*/ 10 w 23"/>
              <a:gd name="T7" fmla="*/ 13 h 13"/>
              <a:gd name="T8" fmla="*/ 11 w 23"/>
              <a:gd name="T9" fmla="*/ 12 h 13"/>
              <a:gd name="T10" fmla="*/ 22 w 23"/>
              <a:gd name="T11" fmla="*/ 6 h 13"/>
              <a:gd name="T12" fmla="*/ 22 w 23"/>
              <a:gd name="T13" fmla="*/ 5 h 13"/>
              <a:gd name="T14" fmla="*/ 13 w 23"/>
              <a:gd name="T15" fmla="*/ 0 h 13"/>
              <a:gd name="T16" fmla="*/ 12 w 23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3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0" name="íṩ1íḓe"/>
          <p:cNvSpPr/>
          <p:nvPr/>
        </p:nvSpPr>
        <p:spPr bwMode="auto">
          <a:xfrm>
            <a:off x="3208655" y="4093210"/>
            <a:ext cx="62865" cy="36830"/>
          </a:xfrm>
          <a:custGeom>
            <a:avLst/>
            <a:gdLst>
              <a:gd name="T0" fmla="*/ 11 w 22"/>
              <a:gd name="T1" fmla="*/ 0 h 13"/>
              <a:gd name="T2" fmla="*/ 0 w 22"/>
              <a:gd name="T3" fmla="*/ 7 h 13"/>
              <a:gd name="T4" fmla="*/ 0 w 22"/>
              <a:gd name="T5" fmla="*/ 8 h 13"/>
              <a:gd name="T6" fmla="*/ 9 w 22"/>
              <a:gd name="T7" fmla="*/ 13 h 13"/>
              <a:gd name="T8" fmla="*/ 10 w 22"/>
              <a:gd name="T9" fmla="*/ 13 h 13"/>
              <a:gd name="T10" fmla="*/ 21 w 22"/>
              <a:gd name="T11" fmla="*/ 6 h 13"/>
              <a:gd name="T12" fmla="*/ 21 w 22"/>
              <a:gd name="T13" fmla="*/ 5 h 13"/>
              <a:gd name="T14" fmla="*/ 13 w 22"/>
              <a:gd name="T15" fmla="*/ 0 h 13"/>
              <a:gd name="T16" fmla="*/ 11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0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1" name="i$liḋe"/>
          <p:cNvSpPr/>
          <p:nvPr/>
        </p:nvSpPr>
        <p:spPr bwMode="auto">
          <a:xfrm>
            <a:off x="3246120" y="4116705"/>
            <a:ext cx="62865" cy="34290"/>
          </a:xfrm>
          <a:custGeom>
            <a:avLst/>
            <a:gdLst>
              <a:gd name="T0" fmla="*/ 11 w 22"/>
              <a:gd name="T1" fmla="*/ 0 h 12"/>
              <a:gd name="T2" fmla="*/ 0 w 22"/>
              <a:gd name="T3" fmla="*/ 6 h 12"/>
              <a:gd name="T4" fmla="*/ 0 w 22"/>
              <a:gd name="T5" fmla="*/ 7 h 12"/>
              <a:gd name="T6" fmla="*/ 9 w 22"/>
              <a:gd name="T7" fmla="*/ 12 h 12"/>
              <a:gd name="T8" fmla="*/ 10 w 22"/>
              <a:gd name="T9" fmla="*/ 12 h 12"/>
              <a:gd name="T10" fmla="*/ 21 w 22"/>
              <a:gd name="T11" fmla="*/ 6 h 12"/>
              <a:gd name="T12" fmla="*/ 21 w 22"/>
              <a:gd name="T13" fmla="*/ 5 h 12"/>
              <a:gd name="T14" fmla="*/ 12 w 22"/>
              <a:gd name="T15" fmla="*/ 0 h 12"/>
              <a:gd name="T16" fmla="*/ 11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5"/>
                  <a:pt x="22" y="5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2" name="îsḻïḑé"/>
          <p:cNvSpPr/>
          <p:nvPr/>
        </p:nvSpPr>
        <p:spPr bwMode="auto">
          <a:xfrm>
            <a:off x="3171825" y="4074160"/>
            <a:ext cx="62865" cy="34290"/>
          </a:xfrm>
          <a:custGeom>
            <a:avLst/>
            <a:gdLst>
              <a:gd name="T0" fmla="*/ 11 w 22"/>
              <a:gd name="T1" fmla="*/ 0 h 12"/>
              <a:gd name="T2" fmla="*/ 0 w 22"/>
              <a:gd name="T3" fmla="*/ 6 h 12"/>
              <a:gd name="T4" fmla="*/ 0 w 22"/>
              <a:gd name="T5" fmla="*/ 7 h 12"/>
              <a:gd name="T6" fmla="*/ 9 w 22"/>
              <a:gd name="T7" fmla="*/ 12 h 12"/>
              <a:gd name="T8" fmla="*/ 10 w 22"/>
              <a:gd name="T9" fmla="*/ 12 h 12"/>
              <a:gd name="T10" fmla="*/ 21 w 22"/>
              <a:gd name="T11" fmla="*/ 6 h 12"/>
              <a:gd name="T12" fmla="*/ 21 w 22"/>
              <a:gd name="T13" fmla="*/ 5 h 12"/>
              <a:gd name="T14" fmla="*/ 13 w 22"/>
              <a:gd name="T15" fmla="*/ 0 h 12"/>
              <a:gd name="T16" fmla="*/ 11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3" name="iṡļîdé"/>
          <p:cNvSpPr/>
          <p:nvPr/>
        </p:nvSpPr>
        <p:spPr bwMode="auto">
          <a:xfrm>
            <a:off x="3316605" y="4156075"/>
            <a:ext cx="65405" cy="36830"/>
          </a:xfrm>
          <a:custGeom>
            <a:avLst/>
            <a:gdLst>
              <a:gd name="T0" fmla="*/ 12 w 23"/>
              <a:gd name="T1" fmla="*/ 1 h 13"/>
              <a:gd name="T2" fmla="*/ 1 w 23"/>
              <a:gd name="T3" fmla="*/ 7 h 13"/>
              <a:gd name="T4" fmla="*/ 1 w 23"/>
              <a:gd name="T5" fmla="*/ 8 h 13"/>
              <a:gd name="T6" fmla="*/ 10 w 23"/>
              <a:gd name="T7" fmla="*/ 13 h 13"/>
              <a:gd name="T8" fmla="*/ 11 w 23"/>
              <a:gd name="T9" fmla="*/ 13 h 13"/>
              <a:gd name="T10" fmla="*/ 22 w 23"/>
              <a:gd name="T11" fmla="*/ 7 h 13"/>
              <a:gd name="T12" fmla="*/ 22 w 23"/>
              <a:gd name="T13" fmla="*/ 6 h 13"/>
              <a:gd name="T14" fmla="*/ 13 w 23"/>
              <a:gd name="T15" fmla="*/ 1 h 13"/>
              <a:gd name="T16" fmla="*/ 12 w 23"/>
              <a:gd name="T17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2" y="1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7"/>
                  <a:pt x="22" y="7"/>
                  <a:pt x="22" y="7"/>
                </a:cubicBezTo>
                <a:cubicBezTo>
                  <a:pt x="23" y="6"/>
                  <a:pt x="23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1"/>
                  <a:pt x="12" y="1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4" name="îŝlîdé"/>
          <p:cNvSpPr/>
          <p:nvPr/>
        </p:nvSpPr>
        <p:spPr bwMode="auto">
          <a:xfrm>
            <a:off x="3279775" y="4135755"/>
            <a:ext cx="65405" cy="36830"/>
          </a:xfrm>
          <a:custGeom>
            <a:avLst/>
            <a:gdLst>
              <a:gd name="T0" fmla="*/ 12 w 23"/>
              <a:gd name="T1" fmla="*/ 0 h 13"/>
              <a:gd name="T2" fmla="*/ 1 w 23"/>
              <a:gd name="T3" fmla="*/ 7 h 13"/>
              <a:gd name="T4" fmla="*/ 1 w 23"/>
              <a:gd name="T5" fmla="*/ 7 h 13"/>
              <a:gd name="T6" fmla="*/ 10 w 23"/>
              <a:gd name="T7" fmla="*/ 13 h 13"/>
              <a:gd name="T8" fmla="*/ 11 w 23"/>
              <a:gd name="T9" fmla="*/ 13 h 13"/>
              <a:gd name="T10" fmla="*/ 22 w 23"/>
              <a:gd name="T11" fmla="*/ 6 h 13"/>
              <a:gd name="T12" fmla="*/ 22 w 23"/>
              <a:gd name="T13" fmla="*/ 5 h 13"/>
              <a:gd name="T14" fmla="*/ 13 w 23"/>
              <a:gd name="T15" fmla="*/ 0 h 13"/>
              <a:gd name="T16" fmla="*/ 12 w 23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1" y="7"/>
                  <a:pt x="0" y="7"/>
                  <a:pt x="1" y="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5" name="ïṥliḓé"/>
          <p:cNvSpPr/>
          <p:nvPr/>
        </p:nvSpPr>
        <p:spPr bwMode="auto">
          <a:xfrm>
            <a:off x="3501390" y="4264025"/>
            <a:ext cx="62865" cy="34290"/>
          </a:xfrm>
          <a:custGeom>
            <a:avLst/>
            <a:gdLst>
              <a:gd name="T0" fmla="*/ 12 w 22"/>
              <a:gd name="T1" fmla="*/ 0 h 12"/>
              <a:gd name="T2" fmla="*/ 1 w 22"/>
              <a:gd name="T3" fmla="*/ 6 h 12"/>
              <a:gd name="T4" fmla="*/ 0 w 22"/>
              <a:gd name="T5" fmla="*/ 7 h 12"/>
              <a:gd name="T6" fmla="*/ 9 w 22"/>
              <a:gd name="T7" fmla="*/ 12 h 12"/>
              <a:gd name="T8" fmla="*/ 11 w 22"/>
              <a:gd name="T9" fmla="*/ 12 h 12"/>
              <a:gd name="T10" fmla="*/ 22 w 22"/>
              <a:gd name="T11" fmla="*/ 6 h 12"/>
              <a:gd name="T12" fmla="*/ 22 w 22"/>
              <a:gd name="T13" fmla="*/ 5 h 12"/>
              <a:gd name="T14" fmla="*/ 13 w 22"/>
              <a:gd name="T15" fmla="*/ 0 h 12"/>
              <a:gd name="T16" fmla="*/ 12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2" y="0"/>
                </a:move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2"/>
                  <a:pt x="10" y="12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6" name="íṣḷîḋè"/>
          <p:cNvSpPr/>
          <p:nvPr/>
        </p:nvSpPr>
        <p:spPr bwMode="auto">
          <a:xfrm>
            <a:off x="3521710" y="4283075"/>
            <a:ext cx="81915" cy="48895"/>
          </a:xfrm>
          <a:custGeom>
            <a:avLst/>
            <a:gdLst>
              <a:gd name="T0" fmla="*/ 18 w 29"/>
              <a:gd name="T1" fmla="*/ 0 h 17"/>
              <a:gd name="T2" fmla="*/ 0 w 29"/>
              <a:gd name="T3" fmla="*/ 11 h 17"/>
              <a:gd name="T4" fmla="*/ 0 w 29"/>
              <a:gd name="T5" fmla="*/ 12 h 17"/>
              <a:gd name="T6" fmla="*/ 9 w 29"/>
              <a:gd name="T7" fmla="*/ 17 h 17"/>
              <a:gd name="T8" fmla="*/ 10 w 29"/>
              <a:gd name="T9" fmla="*/ 17 h 17"/>
              <a:gd name="T10" fmla="*/ 28 w 29"/>
              <a:gd name="T11" fmla="*/ 6 h 17"/>
              <a:gd name="T12" fmla="*/ 28 w 29"/>
              <a:gd name="T13" fmla="*/ 5 h 17"/>
              <a:gd name="T14" fmla="*/ 20 w 29"/>
              <a:gd name="T15" fmla="*/ 0 h 17"/>
              <a:gd name="T16" fmla="*/ 18 w 29"/>
              <a:gd name="T1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7">
                <a:moveTo>
                  <a:pt x="18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10" y="17"/>
                  <a:pt x="10" y="17"/>
                </a:cubicBezTo>
                <a:cubicBezTo>
                  <a:pt x="28" y="6"/>
                  <a:pt x="28" y="6"/>
                  <a:pt x="28" y="6"/>
                </a:cubicBezTo>
                <a:cubicBezTo>
                  <a:pt x="29" y="6"/>
                  <a:pt x="29" y="6"/>
                  <a:pt x="28" y="5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8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7" name="íṡļîḓè"/>
          <p:cNvSpPr/>
          <p:nvPr/>
        </p:nvSpPr>
        <p:spPr bwMode="auto">
          <a:xfrm>
            <a:off x="3464560" y="4292600"/>
            <a:ext cx="93980" cy="53340"/>
          </a:xfrm>
          <a:custGeom>
            <a:avLst/>
            <a:gdLst>
              <a:gd name="T0" fmla="*/ 12 w 33"/>
              <a:gd name="T1" fmla="*/ 1 h 19"/>
              <a:gd name="T2" fmla="*/ 1 w 33"/>
              <a:gd name="T3" fmla="*/ 7 h 19"/>
              <a:gd name="T4" fmla="*/ 1 w 33"/>
              <a:gd name="T5" fmla="*/ 8 h 19"/>
              <a:gd name="T6" fmla="*/ 20 w 33"/>
              <a:gd name="T7" fmla="*/ 19 h 19"/>
              <a:gd name="T8" fmla="*/ 21 w 33"/>
              <a:gd name="T9" fmla="*/ 19 h 19"/>
              <a:gd name="T10" fmla="*/ 32 w 33"/>
              <a:gd name="T11" fmla="*/ 13 h 19"/>
              <a:gd name="T12" fmla="*/ 32 w 33"/>
              <a:gd name="T13" fmla="*/ 12 h 19"/>
              <a:gd name="T14" fmla="*/ 13 w 33"/>
              <a:gd name="T15" fmla="*/ 1 h 19"/>
              <a:gd name="T16" fmla="*/ 12 w 33"/>
              <a:gd name="T1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19">
                <a:moveTo>
                  <a:pt x="12" y="1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1" y="19"/>
                  <a:pt x="21" y="19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2"/>
                  <a:pt x="33" y="12"/>
                  <a:pt x="32" y="12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1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8" name="íṩļídé"/>
          <p:cNvSpPr/>
          <p:nvPr/>
        </p:nvSpPr>
        <p:spPr bwMode="auto">
          <a:xfrm>
            <a:off x="3390900" y="4198620"/>
            <a:ext cx="62865" cy="36830"/>
          </a:xfrm>
          <a:custGeom>
            <a:avLst/>
            <a:gdLst>
              <a:gd name="T0" fmla="*/ 12 w 22"/>
              <a:gd name="T1" fmla="*/ 0 h 13"/>
              <a:gd name="T2" fmla="*/ 1 w 22"/>
              <a:gd name="T3" fmla="*/ 7 h 13"/>
              <a:gd name="T4" fmla="*/ 1 w 22"/>
              <a:gd name="T5" fmla="*/ 8 h 13"/>
              <a:gd name="T6" fmla="*/ 9 w 22"/>
              <a:gd name="T7" fmla="*/ 13 h 13"/>
              <a:gd name="T8" fmla="*/ 11 w 22"/>
              <a:gd name="T9" fmla="*/ 13 h 13"/>
              <a:gd name="T10" fmla="*/ 22 w 22"/>
              <a:gd name="T11" fmla="*/ 6 h 13"/>
              <a:gd name="T12" fmla="*/ 22 w 22"/>
              <a:gd name="T13" fmla="*/ 6 h 13"/>
              <a:gd name="T14" fmla="*/ 13 w 22"/>
              <a:gd name="T15" fmla="*/ 0 h 13"/>
              <a:gd name="T16" fmla="*/ 12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09" name="ïŝľíḓê"/>
          <p:cNvSpPr/>
          <p:nvPr/>
        </p:nvSpPr>
        <p:spPr bwMode="auto">
          <a:xfrm>
            <a:off x="3464560" y="4240530"/>
            <a:ext cx="62865" cy="36830"/>
          </a:xfrm>
          <a:custGeom>
            <a:avLst/>
            <a:gdLst>
              <a:gd name="T0" fmla="*/ 12 w 22"/>
              <a:gd name="T1" fmla="*/ 0 h 13"/>
              <a:gd name="T2" fmla="*/ 1 w 22"/>
              <a:gd name="T3" fmla="*/ 7 h 13"/>
              <a:gd name="T4" fmla="*/ 1 w 22"/>
              <a:gd name="T5" fmla="*/ 8 h 13"/>
              <a:gd name="T6" fmla="*/ 9 w 22"/>
              <a:gd name="T7" fmla="*/ 13 h 13"/>
              <a:gd name="T8" fmla="*/ 11 w 22"/>
              <a:gd name="T9" fmla="*/ 13 h 13"/>
              <a:gd name="T10" fmla="*/ 22 w 22"/>
              <a:gd name="T11" fmla="*/ 6 h 13"/>
              <a:gd name="T12" fmla="*/ 22 w 22"/>
              <a:gd name="T13" fmla="*/ 5 h 13"/>
              <a:gd name="T14" fmla="*/ 13 w 22"/>
              <a:gd name="T15" fmla="*/ 0 h 13"/>
              <a:gd name="T16" fmla="*/ 12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0" name="ïṩ1îḍé"/>
          <p:cNvSpPr/>
          <p:nvPr/>
        </p:nvSpPr>
        <p:spPr bwMode="auto">
          <a:xfrm>
            <a:off x="3427730" y="4221480"/>
            <a:ext cx="62865" cy="34290"/>
          </a:xfrm>
          <a:custGeom>
            <a:avLst/>
            <a:gdLst>
              <a:gd name="T0" fmla="*/ 12 w 22"/>
              <a:gd name="T1" fmla="*/ 0 h 12"/>
              <a:gd name="T2" fmla="*/ 1 w 22"/>
              <a:gd name="T3" fmla="*/ 6 h 12"/>
              <a:gd name="T4" fmla="*/ 1 w 22"/>
              <a:gd name="T5" fmla="*/ 7 h 12"/>
              <a:gd name="T6" fmla="*/ 9 w 22"/>
              <a:gd name="T7" fmla="*/ 12 h 12"/>
              <a:gd name="T8" fmla="*/ 11 w 22"/>
              <a:gd name="T9" fmla="*/ 12 h 12"/>
              <a:gd name="T10" fmla="*/ 22 w 22"/>
              <a:gd name="T11" fmla="*/ 6 h 12"/>
              <a:gd name="T12" fmla="*/ 22 w 22"/>
              <a:gd name="T13" fmla="*/ 5 h 12"/>
              <a:gd name="T14" fmla="*/ 13 w 22"/>
              <a:gd name="T15" fmla="*/ 0 h 12"/>
              <a:gd name="T16" fmla="*/ 12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2" y="0"/>
                </a:move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1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2"/>
                  <a:pt x="10" y="12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1" name="ïṩľiḍe"/>
          <p:cNvSpPr/>
          <p:nvPr/>
        </p:nvSpPr>
        <p:spPr bwMode="auto">
          <a:xfrm>
            <a:off x="3291205" y="4243705"/>
            <a:ext cx="62865" cy="36830"/>
          </a:xfrm>
          <a:custGeom>
            <a:avLst/>
            <a:gdLst>
              <a:gd name="T0" fmla="*/ 11 w 22"/>
              <a:gd name="T1" fmla="*/ 13 h 13"/>
              <a:gd name="T2" fmla="*/ 22 w 22"/>
              <a:gd name="T3" fmla="*/ 6 h 13"/>
              <a:gd name="T4" fmla="*/ 22 w 22"/>
              <a:gd name="T5" fmla="*/ 6 h 13"/>
              <a:gd name="T6" fmla="*/ 13 w 22"/>
              <a:gd name="T7" fmla="*/ 0 h 13"/>
              <a:gd name="T8" fmla="*/ 11 w 22"/>
              <a:gd name="T9" fmla="*/ 1 h 13"/>
              <a:gd name="T10" fmla="*/ 0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1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3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2" name="ïṩ1íḋé"/>
          <p:cNvSpPr/>
          <p:nvPr/>
        </p:nvSpPr>
        <p:spPr bwMode="auto">
          <a:xfrm>
            <a:off x="3529965" y="4227195"/>
            <a:ext cx="62865" cy="36830"/>
          </a:xfrm>
          <a:custGeom>
            <a:avLst/>
            <a:gdLst>
              <a:gd name="T0" fmla="*/ 0 w 22"/>
              <a:gd name="T1" fmla="*/ 8 h 13"/>
              <a:gd name="T2" fmla="*/ 9 w 22"/>
              <a:gd name="T3" fmla="*/ 13 h 13"/>
              <a:gd name="T4" fmla="*/ 11 w 22"/>
              <a:gd name="T5" fmla="*/ 13 h 13"/>
              <a:gd name="T6" fmla="*/ 22 w 22"/>
              <a:gd name="T7" fmla="*/ 7 h 13"/>
              <a:gd name="T8" fmla="*/ 22 w 22"/>
              <a:gd name="T9" fmla="*/ 6 h 13"/>
              <a:gd name="T10" fmla="*/ 13 w 22"/>
              <a:gd name="T11" fmla="*/ 1 h 13"/>
              <a:gd name="T12" fmla="*/ 12 w 22"/>
              <a:gd name="T13" fmla="*/ 1 h 13"/>
              <a:gd name="T14" fmla="*/ 1 w 22"/>
              <a:gd name="T15" fmla="*/ 7 h 13"/>
              <a:gd name="T16" fmla="*/ 0 w 22"/>
              <a:gd name="T17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0" y="8"/>
                </a:move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0" y="8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3" name="iS1ïḋé"/>
          <p:cNvSpPr/>
          <p:nvPr/>
        </p:nvSpPr>
        <p:spPr bwMode="auto">
          <a:xfrm>
            <a:off x="3048000" y="4000500"/>
            <a:ext cx="76200" cy="45085"/>
          </a:xfrm>
          <a:custGeom>
            <a:avLst/>
            <a:gdLst>
              <a:gd name="T0" fmla="*/ 1 w 27"/>
              <a:gd name="T1" fmla="*/ 8 h 16"/>
              <a:gd name="T2" fmla="*/ 14 w 27"/>
              <a:gd name="T3" fmla="*/ 15 h 16"/>
              <a:gd name="T4" fmla="*/ 16 w 27"/>
              <a:gd name="T5" fmla="*/ 15 h 16"/>
              <a:gd name="T6" fmla="*/ 27 w 27"/>
              <a:gd name="T7" fmla="*/ 9 h 16"/>
              <a:gd name="T8" fmla="*/ 27 w 27"/>
              <a:gd name="T9" fmla="*/ 8 h 16"/>
              <a:gd name="T10" fmla="*/ 13 w 27"/>
              <a:gd name="T11" fmla="*/ 0 h 16"/>
              <a:gd name="T12" fmla="*/ 12 w 27"/>
              <a:gd name="T13" fmla="*/ 0 h 16"/>
              <a:gd name="T14" fmla="*/ 1 w 27"/>
              <a:gd name="T15" fmla="*/ 7 h 16"/>
              <a:gd name="T16" fmla="*/ 1 w 27"/>
              <a:gd name="T17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6">
                <a:moveTo>
                  <a:pt x="1" y="8"/>
                </a:moveTo>
                <a:cubicBezTo>
                  <a:pt x="14" y="15"/>
                  <a:pt x="14" y="15"/>
                  <a:pt x="14" y="15"/>
                </a:cubicBezTo>
                <a:cubicBezTo>
                  <a:pt x="15" y="16"/>
                  <a:pt x="15" y="16"/>
                  <a:pt x="16" y="15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9"/>
                  <a:pt x="27" y="8"/>
                  <a:pt x="27" y="8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8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4" name="iṥľîḍê"/>
          <p:cNvSpPr/>
          <p:nvPr/>
        </p:nvSpPr>
        <p:spPr bwMode="auto">
          <a:xfrm>
            <a:off x="3143250" y="3942715"/>
            <a:ext cx="68580" cy="39370"/>
          </a:xfrm>
          <a:custGeom>
            <a:avLst/>
            <a:gdLst>
              <a:gd name="T0" fmla="*/ 0 w 24"/>
              <a:gd name="T1" fmla="*/ 7 h 14"/>
              <a:gd name="T2" fmla="*/ 11 w 24"/>
              <a:gd name="T3" fmla="*/ 14 h 14"/>
              <a:gd name="T4" fmla="*/ 13 w 24"/>
              <a:gd name="T5" fmla="*/ 14 h 14"/>
              <a:gd name="T6" fmla="*/ 24 w 24"/>
              <a:gd name="T7" fmla="*/ 7 h 14"/>
              <a:gd name="T8" fmla="*/ 24 w 24"/>
              <a:gd name="T9" fmla="*/ 6 h 14"/>
              <a:gd name="T10" fmla="*/ 13 w 24"/>
              <a:gd name="T11" fmla="*/ 0 h 14"/>
              <a:gd name="T12" fmla="*/ 12 w 24"/>
              <a:gd name="T13" fmla="*/ 0 h 14"/>
              <a:gd name="T14" fmla="*/ 1 w 24"/>
              <a:gd name="T15" fmla="*/ 6 h 14"/>
              <a:gd name="T16" fmla="*/ 0 w 24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4">
                <a:moveTo>
                  <a:pt x="0" y="7"/>
                </a:moveTo>
                <a:cubicBezTo>
                  <a:pt x="11" y="14"/>
                  <a:pt x="11" y="14"/>
                  <a:pt x="11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7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5" name="ísḻïḓê"/>
          <p:cNvSpPr/>
          <p:nvPr/>
        </p:nvSpPr>
        <p:spPr bwMode="auto">
          <a:xfrm>
            <a:off x="2998470" y="4024630"/>
            <a:ext cx="88900" cy="48895"/>
          </a:xfrm>
          <a:custGeom>
            <a:avLst/>
            <a:gdLst>
              <a:gd name="T0" fmla="*/ 1 w 31"/>
              <a:gd name="T1" fmla="*/ 7 h 17"/>
              <a:gd name="T2" fmla="*/ 18 w 31"/>
              <a:gd name="T3" fmla="*/ 17 h 17"/>
              <a:gd name="T4" fmla="*/ 19 w 31"/>
              <a:gd name="T5" fmla="*/ 17 h 17"/>
              <a:gd name="T6" fmla="*/ 30 w 31"/>
              <a:gd name="T7" fmla="*/ 11 h 17"/>
              <a:gd name="T8" fmla="*/ 30 w 31"/>
              <a:gd name="T9" fmla="*/ 10 h 17"/>
              <a:gd name="T10" fmla="*/ 13 w 31"/>
              <a:gd name="T11" fmla="*/ 0 h 17"/>
              <a:gd name="T12" fmla="*/ 12 w 31"/>
              <a:gd name="T13" fmla="*/ 0 h 17"/>
              <a:gd name="T14" fmla="*/ 1 w 31"/>
              <a:gd name="T15" fmla="*/ 7 h 17"/>
              <a:gd name="T16" fmla="*/ 1 w 31"/>
              <a:gd name="T1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17">
                <a:moveTo>
                  <a:pt x="1" y="7"/>
                </a:move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9" y="17"/>
                  <a:pt x="19" y="17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1" y="10"/>
                  <a:pt x="30" y="1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6" name="iš1ïḓè"/>
          <p:cNvSpPr/>
          <p:nvPr/>
        </p:nvSpPr>
        <p:spPr bwMode="auto">
          <a:xfrm>
            <a:off x="3443605" y="4331970"/>
            <a:ext cx="68580" cy="39370"/>
          </a:xfrm>
          <a:custGeom>
            <a:avLst/>
            <a:gdLst>
              <a:gd name="T0" fmla="*/ 0 w 24"/>
              <a:gd name="T1" fmla="*/ 8 h 14"/>
              <a:gd name="T2" fmla="*/ 11 w 24"/>
              <a:gd name="T3" fmla="*/ 14 h 14"/>
              <a:gd name="T4" fmla="*/ 13 w 24"/>
              <a:gd name="T5" fmla="*/ 14 h 14"/>
              <a:gd name="T6" fmla="*/ 24 w 24"/>
              <a:gd name="T7" fmla="*/ 8 h 14"/>
              <a:gd name="T8" fmla="*/ 24 w 24"/>
              <a:gd name="T9" fmla="*/ 7 h 14"/>
              <a:gd name="T10" fmla="*/ 13 w 24"/>
              <a:gd name="T11" fmla="*/ 1 h 14"/>
              <a:gd name="T12" fmla="*/ 11 w 24"/>
              <a:gd name="T13" fmla="*/ 1 h 14"/>
              <a:gd name="T14" fmla="*/ 0 w 24"/>
              <a:gd name="T15" fmla="*/ 7 h 14"/>
              <a:gd name="T16" fmla="*/ 0 w 24"/>
              <a:gd name="T17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4">
                <a:moveTo>
                  <a:pt x="0" y="8"/>
                </a:moveTo>
                <a:cubicBezTo>
                  <a:pt x="11" y="14"/>
                  <a:pt x="11" y="14"/>
                  <a:pt x="11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7"/>
                  <a:pt x="24" y="7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2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7" name="ïś1îḍé"/>
          <p:cNvSpPr/>
          <p:nvPr/>
        </p:nvSpPr>
        <p:spPr bwMode="auto">
          <a:xfrm>
            <a:off x="2956560" y="4050665"/>
            <a:ext cx="68580" cy="39370"/>
          </a:xfrm>
          <a:custGeom>
            <a:avLst/>
            <a:gdLst>
              <a:gd name="T0" fmla="*/ 0 w 24"/>
              <a:gd name="T1" fmla="*/ 7 h 14"/>
              <a:gd name="T2" fmla="*/ 11 w 24"/>
              <a:gd name="T3" fmla="*/ 14 h 14"/>
              <a:gd name="T4" fmla="*/ 12 w 24"/>
              <a:gd name="T5" fmla="*/ 14 h 14"/>
              <a:gd name="T6" fmla="*/ 23 w 24"/>
              <a:gd name="T7" fmla="*/ 7 h 14"/>
              <a:gd name="T8" fmla="*/ 24 w 24"/>
              <a:gd name="T9" fmla="*/ 7 h 14"/>
              <a:gd name="T10" fmla="*/ 13 w 24"/>
              <a:gd name="T11" fmla="*/ 0 h 14"/>
              <a:gd name="T12" fmla="*/ 11 w 24"/>
              <a:gd name="T13" fmla="*/ 0 h 14"/>
              <a:gd name="T14" fmla="*/ 0 w 24"/>
              <a:gd name="T15" fmla="*/ 7 h 14"/>
              <a:gd name="T16" fmla="*/ 0 w 24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4">
                <a:moveTo>
                  <a:pt x="0" y="7"/>
                </a:move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8" name="îṥļîḋé"/>
          <p:cNvSpPr/>
          <p:nvPr/>
        </p:nvSpPr>
        <p:spPr bwMode="auto">
          <a:xfrm>
            <a:off x="3361690" y="4067175"/>
            <a:ext cx="62865" cy="36830"/>
          </a:xfrm>
          <a:custGeom>
            <a:avLst/>
            <a:gdLst>
              <a:gd name="T0" fmla="*/ 22 w 22"/>
              <a:gd name="T1" fmla="*/ 6 h 13"/>
              <a:gd name="T2" fmla="*/ 22 w 22"/>
              <a:gd name="T3" fmla="*/ 5 h 13"/>
              <a:gd name="T4" fmla="*/ 13 w 22"/>
              <a:gd name="T5" fmla="*/ 0 h 13"/>
              <a:gd name="T6" fmla="*/ 11 w 22"/>
              <a:gd name="T7" fmla="*/ 0 h 13"/>
              <a:gd name="T8" fmla="*/ 0 w 22"/>
              <a:gd name="T9" fmla="*/ 7 h 13"/>
              <a:gd name="T10" fmla="*/ 0 w 22"/>
              <a:gd name="T11" fmla="*/ 8 h 13"/>
              <a:gd name="T12" fmla="*/ 9 w 22"/>
              <a:gd name="T13" fmla="*/ 13 h 13"/>
              <a:gd name="T14" fmla="*/ 11 w 22"/>
              <a:gd name="T15" fmla="*/ 13 h 13"/>
              <a:gd name="T16" fmla="*/ 22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6"/>
                </a:moveTo>
                <a:cubicBezTo>
                  <a:pt x="22" y="6"/>
                  <a:pt x="22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1" y="13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19" name="ïSlíḍê"/>
          <p:cNvSpPr/>
          <p:nvPr/>
        </p:nvSpPr>
        <p:spPr bwMode="auto">
          <a:xfrm>
            <a:off x="3435350" y="4110990"/>
            <a:ext cx="62865" cy="36830"/>
          </a:xfrm>
          <a:custGeom>
            <a:avLst/>
            <a:gdLst>
              <a:gd name="T0" fmla="*/ 21 w 22"/>
              <a:gd name="T1" fmla="*/ 6 h 13"/>
              <a:gd name="T2" fmla="*/ 21 w 22"/>
              <a:gd name="T3" fmla="*/ 5 h 13"/>
              <a:gd name="T4" fmla="*/ 13 w 22"/>
              <a:gd name="T5" fmla="*/ 0 h 13"/>
              <a:gd name="T6" fmla="*/ 11 w 22"/>
              <a:gd name="T7" fmla="*/ 0 h 13"/>
              <a:gd name="T8" fmla="*/ 0 w 22"/>
              <a:gd name="T9" fmla="*/ 7 h 13"/>
              <a:gd name="T10" fmla="*/ 0 w 22"/>
              <a:gd name="T11" fmla="*/ 8 h 13"/>
              <a:gd name="T12" fmla="*/ 9 w 22"/>
              <a:gd name="T13" fmla="*/ 13 h 13"/>
              <a:gd name="T14" fmla="*/ 10 w 22"/>
              <a:gd name="T15" fmla="*/ 13 h 13"/>
              <a:gd name="T16" fmla="*/ 21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1" y="6"/>
                </a:moveTo>
                <a:cubicBezTo>
                  <a:pt x="22" y="6"/>
                  <a:pt x="22" y="6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0" name="íś1îďè"/>
          <p:cNvSpPr/>
          <p:nvPr/>
        </p:nvSpPr>
        <p:spPr bwMode="auto">
          <a:xfrm>
            <a:off x="3398520" y="4090670"/>
            <a:ext cx="62865" cy="34290"/>
          </a:xfrm>
          <a:custGeom>
            <a:avLst/>
            <a:gdLst>
              <a:gd name="T0" fmla="*/ 21 w 22"/>
              <a:gd name="T1" fmla="*/ 6 h 12"/>
              <a:gd name="T2" fmla="*/ 22 w 22"/>
              <a:gd name="T3" fmla="*/ 5 h 12"/>
              <a:gd name="T4" fmla="*/ 13 w 22"/>
              <a:gd name="T5" fmla="*/ 0 h 12"/>
              <a:gd name="T6" fmla="*/ 11 w 22"/>
              <a:gd name="T7" fmla="*/ 0 h 12"/>
              <a:gd name="T8" fmla="*/ 0 w 22"/>
              <a:gd name="T9" fmla="*/ 6 h 12"/>
              <a:gd name="T10" fmla="*/ 0 w 22"/>
              <a:gd name="T11" fmla="*/ 7 h 12"/>
              <a:gd name="T12" fmla="*/ 9 w 22"/>
              <a:gd name="T13" fmla="*/ 12 h 12"/>
              <a:gd name="T14" fmla="*/ 10 w 22"/>
              <a:gd name="T15" fmla="*/ 12 h 12"/>
              <a:gd name="T16" fmla="*/ 21 w 22"/>
              <a:gd name="T17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21" y="6"/>
                </a:move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1" name="işļídè"/>
          <p:cNvSpPr/>
          <p:nvPr/>
        </p:nvSpPr>
        <p:spPr bwMode="auto">
          <a:xfrm>
            <a:off x="3472815" y="4132580"/>
            <a:ext cx="62865" cy="34290"/>
          </a:xfrm>
          <a:custGeom>
            <a:avLst/>
            <a:gdLst>
              <a:gd name="T0" fmla="*/ 21 w 22"/>
              <a:gd name="T1" fmla="*/ 6 h 12"/>
              <a:gd name="T2" fmla="*/ 21 w 22"/>
              <a:gd name="T3" fmla="*/ 5 h 12"/>
              <a:gd name="T4" fmla="*/ 13 w 22"/>
              <a:gd name="T5" fmla="*/ 0 h 12"/>
              <a:gd name="T6" fmla="*/ 11 w 22"/>
              <a:gd name="T7" fmla="*/ 0 h 12"/>
              <a:gd name="T8" fmla="*/ 0 w 22"/>
              <a:gd name="T9" fmla="*/ 6 h 12"/>
              <a:gd name="T10" fmla="*/ 0 w 22"/>
              <a:gd name="T11" fmla="*/ 7 h 12"/>
              <a:gd name="T12" fmla="*/ 9 w 22"/>
              <a:gd name="T13" fmla="*/ 12 h 12"/>
              <a:gd name="T14" fmla="*/ 10 w 22"/>
              <a:gd name="T15" fmla="*/ 12 h 12"/>
              <a:gd name="T16" fmla="*/ 21 w 22"/>
              <a:gd name="T17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21" y="6"/>
                </a:moveTo>
                <a:cubicBezTo>
                  <a:pt x="22" y="5"/>
                  <a:pt x="22" y="5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2" name="îślïďê"/>
          <p:cNvSpPr/>
          <p:nvPr/>
        </p:nvSpPr>
        <p:spPr bwMode="auto">
          <a:xfrm>
            <a:off x="3390900" y="4354195"/>
            <a:ext cx="76200" cy="42545"/>
          </a:xfrm>
          <a:custGeom>
            <a:avLst/>
            <a:gdLst>
              <a:gd name="T0" fmla="*/ 1 w 27"/>
              <a:gd name="T1" fmla="*/ 7 h 15"/>
              <a:gd name="T2" fmla="*/ 1 w 27"/>
              <a:gd name="T3" fmla="*/ 7 h 15"/>
              <a:gd name="T4" fmla="*/ 14 w 27"/>
              <a:gd name="T5" fmla="*/ 15 h 15"/>
              <a:gd name="T6" fmla="*/ 16 w 27"/>
              <a:gd name="T7" fmla="*/ 15 h 15"/>
              <a:gd name="T8" fmla="*/ 27 w 27"/>
              <a:gd name="T9" fmla="*/ 9 h 15"/>
              <a:gd name="T10" fmla="*/ 27 w 27"/>
              <a:gd name="T11" fmla="*/ 8 h 15"/>
              <a:gd name="T12" fmla="*/ 13 w 27"/>
              <a:gd name="T13" fmla="*/ 0 h 15"/>
              <a:gd name="T14" fmla="*/ 12 w 27"/>
              <a:gd name="T15" fmla="*/ 0 h 15"/>
              <a:gd name="T16" fmla="*/ 1 w 27"/>
              <a:gd name="T17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5">
                <a:moveTo>
                  <a:pt x="1" y="7"/>
                </a:moveTo>
                <a:cubicBezTo>
                  <a:pt x="1" y="7"/>
                  <a:pt x="0" y="7"/>
                  <a:pt x="1" y="7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6" y="15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9"/>
                  <a:pt x="27" y="8"/>
                  <a:pt x="27" y="8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3" name="îṣ1ïdê"/>
          <p:cNvSpPr/>
          <p:nvPr/>
        </p:nvSpPr>
        <p:spPr bwMode="auto">
          <a:xfrm>
            <a:off x="3308350" y="4039870"/>
            <a:ext cx="65405" cy="34290"/>
          </a:xfrm>
          <a:custGeom>
            <a:avLst/>
            <a:gdLst>
              <a:gd name="T0" fmla="*/ 22 w 23"/>
              <a:gd name="T1" fmla="*/ 6 h 12"/>
              <a:gd name="T2" fmla="*/ 22 w 23"/>
              <a:gd name="T3" fmla="*/ 5 h 12"/>
              <a:gd name="T4" fmla="*/ 13 w 23"/>
              <a:gd name="T5" fmla="*/ 0 h 12"/>
              <a:gd name="T6" fmla="*/ 12 w 23"/>
              <a:gd name="T7" fmla="*/ 0 h 12"/>
              <a:gd name="T8" fmla="*/ 1 w 23"/>
              <a:gd name="T9" fmla="*/ 6 h 12"/>
              <a:gd name="T10" fmla="*/ 1 w 23"/>
              <a:gd name="T11" fmla="*/ 7 h 12"/>
              <a:gd name="T12" fmla="*/ 10 w 23"/>
              <a:gd name="T13" fmla="*/ 12 h 12"/>
              <a:gd name="T14" fmla="*/ 11 w 23"/>
              <a:gd name="T15" fmla="*/ 12 h 12"/>
              <a:gd name="T16" fmla="*/ 22 w 23"/>
              <a:gd name="T17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2">
                <a:moveTo>
                  <a:pt x="22" y="6"/>
                </a:moveTo>
                <a:cubicBezTo>
                  <a:pt x="23" y="6"/>
                  <a:pt x="23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7"/>
                  <a:pt x="1" y="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2"/>
                  <a:pt x="11" y="12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4" name="íṣḻiḓê"/>
          <p:cNvSpPr/>
          <p:nvPr/>
        </p:nvSpPr>
        <p:spPr bwMode="auto">
          <a:xfrm>
            <a:off x="3274695" y="4017010"/>
            <a:ext cx="61595" cy="36830"/>
          </a:xfrm>
          <a:custGeom>
            <a:avLst/>
            <a:gdLst>
              <a:gd name="T0" fmla="*/ 21 w 22"/>
              <a:gd name="T1" fmla="*/ 6 h 13"/>
              <a:gd name="T2" fmla="*/ 21 w 22"/>
              <a:gd name="T3" fmla="*/ 5 h 13"/>
              <a:gd name="T4" fmla="*/ 12 w 22"/>
              <a:gd name="T5" fmla="*/ 0 h 13"/>
              <a:gd name="T6" fmla="*/ 11 w 22"/>
              <a:gd name="T7" fmla="*/ 0 h 13"/>
              <a:gd name="T8" fmla="*/ 0 w 22"/>
              <a:gd name="T9" fmla="*/ 7 h 13"/>
              <a:gd name="T10" fmla="*/ 0 w 22"/>
              <a:gd name="T11" fmla="*/ 8 h 13"/>
              <a:gd name="T12" fmla="*/ 9 w 22"/>
              <a:gd name="T13" fmla="*/ 13 h 13"/>
              <a:gd name="T14" fmla="*/ 10 w 22"/>
              <a:gd name="T15" fmla="*/ 13 h 13"/>
              <a:gd name="T16" fmla="*/ 21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1" y="6"/>
                </a:moveTo>
                <a:cubicBezTo>
                  <a:pt x="22" y="6"/>
                  <a:pt x="22" y="6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5" name="îṧļiḑè"/>
          <p:cNvSpPr/>
          <p:nvPr/>
        </p:nvSpPr>
        <p:spPr bwMode="auto">
          <a:xfrm>
            <a:off x="3201035" y="3974465"/>
            <a:ext cx="61595" cy="36830"/>
          </a:xfrm>
          <a:custGeom>
            <a:avLst/>
            <a:gdLst>
              <a:gd name="T0" fmla="*/ 21 w 22"/>
              <a:gd name="T1" fmla="*/ 6 h 13"/>
              <a:gd name="T2" fmla="*/ 21 w 22"/>
              <a:gd name="T3" fmla="*/ 6 h 13"/>
              <a:gd name="T4" fmla="*/ 13 w 22"/>
              <a:gd name="T5" fmla="*/ 0 h 13"/>
              <a:gd name="T6" fmla="*/ 11 w 22"/>
              <a:gd name="T7" fmla="*/ 0 h 13"/>
              <a:gd name="T8" fmla="*/ 0 w 22"/>
              <a:gd name="T9" fmla="*/ 7 h 13"/>
              <a:gd name="T10" fmla="*/ 0 w 22"/>
              <a:gd name="T11" fmla="*/ 8 h 13"/>
              <a:gd name="T12" fmla="*/ 9 w 22"/>
              <a:gd name="T13" fmla="*/ 13 h 13"/>
              <a:gd name="T14" fmla="*/ 10 w 22"/>
              <a:gd name="T15" fmla="*/ 13 h 13"/>
              <a:gd name="T16" fmla="*/ 21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1" y="6"/>
                </a:moveTo>
                <a:cubicBezTo>
                  <a:pt x="22" y="6"/>
                  <a:pt x="22" y="6"/>
                  <a:pt x="21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6" name="iṩľïḍè"/>
          <p:cNvSpPr/>
          <p:nvPr/>
        </p:nvSpPr>
        <p:spPr bwMode="auto">
          <a:xfrm>
            <a:off x="3237865" y="3997325"/>
            <a:ext cx="61595" cy="33020"/>
          </a:xfrm>
          <a:custGeom>
            <a:avLst/>
            <a:gdLst>
              <a:gd name="T0" fmla="*/ 21 w 22"/>
              <a:gd name="T1" fmla="*/ 6 h 12"/>
              <a:gd name="T2" fmla="*/ 21 w 22"/>
              <a:gd name="T3" fmla="*/ 5 h 12"/>
              <a:gd name="T4" fmla="*/ 13 w 22"/>
              <a:gd name="T5" fmla="*/ 0 h 12"/>
              <a:gd name="T6" fmla="*/ 11 w 22"/>
              <a:gd name="T7" fmla="*/ 0 h 12"/>
              <a:gd name="T8" fmla="*/ 0 w 22"/>
              <a:gd name="T9" fmla="*/ 6 h 12"/>
              <a:gd name="T10" fmla="*/ 0 w 22"/>
              <a:gd name="T11" fmla="*/ 7 h 12"/>
              <a:gd name="T12" fmla="*/ 9 w 22"/>
              <a:gd name="T13" fmla="*/ 12 h 12"/>
              <a:gd name="T14" fmla="*/ 10 w 22"/>
              <a:gd name="T15" fmla="*/ 12 h 12"/>
              <a:gd name="T16" fmla="*/ 21 w 22"/>
              <a:gd name="T17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21" y="6"/>
                </a:moveTo>
                <a:cubicBezTo>
                  <a:pt x="22" y="6"/>
                  <a:pt x="22" y="5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8" name="ï$ľídê"/>
          <p:cNvSpPr/>
          <p:nvPr/>
        </p:nvSpPr>
        <p:spPr bwMode="auto">
          <a:xfrm>
            <a:off x="3253740" y="4224020"/>
            <a:ext cx="62865" cy="36830"/>
          </a:xfrm>
          <a:custGeom>
            <a:avLst/>
            <a:gdLst>
              <a:gd name="T0" fmla="*/ 11 w 22"/>
              <a:gd name="T1" fmla="*/ 12 h 13"/>
              <a:gd name="T2" fmla="*/ 22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2 w 22"/>
              <a:gd name="T9" fmla="*/ 0 h 13"/>
              <a:gd name="T10" fmla="*/ 1 w 22"/>
              <a:gd name="T11" fmla="*/ 6 h 13"/>
              <a:gd name="T12" fmla="*/ 0 w 22"/>
              <a:gd name="T13" fmla="*/ 7 h 13"/>
              <a:gd name="T14" fmla="*/ 9 w 22"/>
              <a:gd name="T15" fmla="*/ 12 h 13"/>
              <a:gd name="T16" fmla="*/ 11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3"/>
                  <a:pt x="10" y="13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29" name="î$1íďé"/>
          <p:cNvSpPr/>
          <p:nvPr/>
        </p:nvSpPr>
        <p:spPr bwMode="auto">
          <a:xfrm>
            <a:off x="3004185" y="4130040"/>
            <a:ext cx="68580" cy="39370"/>
          </a:xfrm>
          <a:custGeom>
            <a:avLst/>
            <a:gdLst>
              <a:gd name="T0" fmla="*/ 0 w 24"/>
              <a:gd name="T1" fmla="*/ 7 h 14"/>
              <a:gd name="T2" fmla="*/ 0 w 24"/>
              <a:gd name="T3" fmla="*/ 7 h 14"/>
              <a:gd name="T4" fmla="*/ 11 w 24"/>
              <a:gd name="T5" fmla="*/ 14 h 14"/>
              <a:gd name="T6" fmla="*/ 12 w 24"/>
              <a:gd name="T7" fmla="*/ 14 h 14"/>
              <a:gd name="T8" fmla="*/ 23 w 24"/>
              <a:gd name="T9" fmla="*/ 7 h 14"/>
              <a:gd name="T10" fmla="*/ 23 w 24"/>
              <a:gd name="T11" fmla="*/ 6 h 14"/>
              <a:gd name="T12" fmla="*/ 13 w 24"/>
              <a:gd name="T13" fmla="*/ 0 h 14"/>
              <a:gd name="T14" fmla="*/ 11 w 24"/>
              <a:gd name="T15" fmla="*/ 0 h 14"/>
              <a:gd name="T16" fmla="*/ 0 w 24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4"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4" y="7"/>
                  <a:pt x="23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0" name="îṩlide"/>
          <p:cNvSpPr/>
          <p:nvPr/>
        </p:nvSpPr>
        <p:spPr bwMode="auto">
          <a:xfrm>
            <a:off x="2911475" y="4076700"/>
            <a:ext cx="76200" cy="45085"/>
          </a:xfrm>
          <a:custGeom>
            <a:avLst/>
            <a:gdLst>
              <a:gd name="T0" fmla="*/ 0 w 27"/>
              <a:gd name="T1" fmla="*/ 7 h 16"/>
              <a:gd name="T2" fmla="*/ 0 w 27"/>
              <a:gd name="T3" fmla="*/ 8 h 16"/>
              <a:gd name="T4" fmla="*/ 14 w 27"/>
              <a:gd name="T5" fmla="*/ 15 h 16"/>
              <a:gd name="T6" fmla="*/ 15 w 27"/>
              <a:gd name="T7" fmla="*/ 15 h 16"/>
              <a:gd name="T8" fmla="*/ 26 w 27"/>
              <a:gd name="T9" fmla="*/ 9 h 16"/>
              <a:gd name="T10" fmla="*/ 27 w 27"/>
              <a:gd name="T11" fmla="*/ 8 h 16"/>
              <a:gd name="T12" fmla="*/ 13 w 27"/>
              <a:gd name="T13" fmla="*/ 0 h 16"/>
              <a:gd name="T14" fmla="*/ 11 w 27"/>
              <a:gd name="T15" fmla="*/ 0 h 16"/>
              <a:gd name="T16" fmla="*/ 0 w 27"/>
              <a:gd name="T1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6">
                <a:moveTo>
                  <a:pt x="0" y="7"/>
                </a:moveTo>
                <a:cubicBezTo>
                  <a:pt x="0" y="7"/>
                  <a:pt x="0" y="7"/>
                  <a:pt x="0" y="8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6"/>
                  <a:pt x="15" y="16"/>
                  <a:pt x="15" y="15"/>
                </a:cubicBezTo>
                <a:cubicBezTo>
                  <a:pt x="26" y="9"/>
                  <a:pt x="26" y="9"/>
                  <a:pt x="26" y="9"/>
                </a:cubicBezTo>
                <a:cubicBezTo>
                  <a:pt x="27" y="9"/>
                  <a:pt x="27" y="8"/>
                  <a:pt x="27" y="8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1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1" name="íSlïḓè"/>
          <p:cNvSpPr/>
          <p:nvPr/>
        </p:nvSpPr>
        <p:spPr bwMode="auto">
          <a:xfrm>
            <a:off x="3048000" y="4156075"/>
            <a:ext cx="243205" cy="139065"/>
          </a:xfrm>
          <a:custGeom>
            <a:avLst/>
            <a:gdLst>
              <a:gd name="T0" fmla="*/ 0 w 86"/>
              <a:gd name="T1" fmla="*/ 6 h 49"/>
              <a:gd name="T2" fmla="*/ 0 w 86"/>
              <a:gd name="T3" fmla="*/ 7 h 49"/>
              <a:gd name="T4" fmla="*/ 73 w 86"/>
              <a:gd name="T5" fmla="*/ 49 h 49"/>
              <a:gd name="T6" fmla="*/ 74 w 86"/>
              <a:gd name="T7" fmla="*/ 49 h 49"/>
              <a:gd name="T8" fmla="*/ 85 w 86"/>
              <a:gd name="T9" fmla="*/ 43 h 49"/>
              <a:gd name="T10" fmla="*/ 85 w 86"/>
              <a:gd name="T11" fmla="*/ 42 h 49"/>
              <a:gd name="T12" fmla="*/ 13 w 86"/>
              <a:gd name="T13" fmla="*/ 0 h 49"/>
              <a:gd name="T14" fmla="*/ 11 w 86"/>
              <a:gd name="T15" fmla="*/ 0 h 49"/>
              <a:gd name="T16" fmla="*/ 0 w 86"/>
              <a:gd name="T17" fmla="*/ 6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49">
                <a:moveTo>
                  <a:pt x="0" y="6"/>
                </a:moveTo>
                <a:cubicBezTo>
                  <a:pt x="0" y="6"/>
                  <a:pt x="0" y="7"/>
                  <a:pt x="0" y="7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4" y="49"/>
                  <a:pt x="74" y="49"/>
                </a:cubicBezTo>
                <a:cubicBezTo>
                  <a:pt x="85" y="43"/>
                  <a:pt x="85" y="43"/>
                  <a:pt x="85" y="43"/>
                </a:cubicBezTo>
                <a:cubicBezTo>
                  <a:pt x="86" y="42"/>
                  <a:pt x="86" y="42"/>
                  <a:pt x="85" y="42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2" name="îṡḷîḑè"/>
          <p:cNvSpPr/>
          <p:nvPr/>
        </p:nvSpPr>
        <p:spPr bwMode="auto">
          <a:xfrm>
            <a:off x="3308350" y="4305935"/>
            <a:ext cx="68580" cy="39370"/>
          </a:xfrm>
          <a:custGeom>
            <a:avLst/>
            <a:gdLst>
              <a:gd name="T0" fmla="*/ 0 w 24"/>
              <a:gd name="T1" fmla="*/ 6 h 14"/>
              <a:gd name="T2" fmla="*/ 0 w 24"/>
              <a:gd name="T3" fmla="*/ 7 h 14"/>
              <a:gd name="T4" fmla="*/ 11 w 24"/>
              <a:gd name="T5" fmla="*/ 13 h 14"/>
              <a:gd name="T6" fmla="*/ 12 w 24"/>
              <a:gd name="T7" fmla="*/ 13 h 14"/>
              <a:gd name="T8" fmla="*/ 23 w 24"/>
              <a:gd name="T9" fmla="*/ 7 h 14"/>
              <a:gd name="T10" fmla="*/ 23 w 24"/>
              <a:gd name="T11" fmla="*/ 6 h 14"/>
              <a:gd name="T12" fmla="*/ 12 w 24"/>
              <a:gd name="T13" fmla="*/ 0 h 14"/>
              <a:gd name="T14" fmla="*/ 11 w 24"/>
              <a:gd name="T15" fmla="*/ 0 h 14"/>
              <a:gd name="T16" fmla="*/ 0 w 24"/>
              <a:gd name="T1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4">
                <a:moveTo>
                  <a:pt x="0" y="6"/>
                </a:moveTo>
                <a:cubicBezTo>
                  <a:pt x="0" y="7"/>
                  <a:pt x="0" y="7"/>
                  <a:pt x="0" y="7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4"/>
                  <a:pt x="12" y="14"/>
                  <a:pt x="12" y="13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4" y="6"/>
                  <a:pt x="23" y="6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3" name="îṧlîďê"/>
          <p:cNvSpPr/>
          <p:nvPr/>
        </p:nvSpPr>
        <p:spPr bwMode="auto">
          <a:xfrm>
            <a:off x="3266440" y="4280535"/>
            <a:ext cx="66675" cy="39370"/>
          </a:xfrm>
          <a:custGeom>
            <a:avLst/>
            <a:gdLst>
              <a:gd name="T0" fmla="*/ 0 w 24"/>
              <a:gd name="T1" fmla="*/ 7 h 14"/>
              <a:gd name="T2" fmla="*/ 0 w 24"/>
              <a:gd name="T3" fmla="*/ 7 h 14"/>
              <a:gd name="T4" fmla="*/ 11 w 24"/>
              <a:gd name="T5" fmla="*/ 14 h 14"/>
              <a:gd name="T6" fmla="*/ 12 w 24"/>
              <a:gd name="T7" fmla="*/ 14 h 14"/>
              <a:gd name="T8" fmla="*/ 23 w 24"/>
              <a:gd name="T9" fmla="*/ 7 h 14"/>
              <a:gd name="T10" fmla="*/ 23 w 24"/>
              <a:gd name="T11" fmla="*/ 6 h 14"/>
              <a:gd name="T12" fmla="*/ 12 w 24"/>
              <a:gd name="T13" fmla="*/ 0 h 14"/>
              <a:gd name="T14" fmla="*/ 11 w 24"/>
              <a:gd name="T15" fmla="*/ 0 h 14"/>
              <a:gd name="T16" fmla="*/ 0 w 24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4"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4" y="7"/>
                  <a:pt x="23" y="6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4" name="íSļïḑé"/>
          <p:cNvSpPr/>
          <p:nvPr/>
        </p:nvSpPr>
        <p:spPr bwMode="auto">
          <a:xfrm>
            <a:off x="3348355" y="4328160"/>
            <a:ext cx="71120" cy="41275"/>
          </a:xfrm>
          <a:custGeom>
            <a:avLst/>
            <a:gdLst>
              <a:gd name="T0" fmla="*/ 1 w 25"/>
              <a:gd name="T1" fmla="*/ 7 h 14"/>
              <a:gd name="T2" fmla="*/ 1 w 25"/>
              <a:gd name="T3" fmla="*/ 8 h 14"/>
              <a:gd name="T4" fmla="*/ 12 w 25"/>
              <a:gd name="T5" fmla="*/ 14 h 14"/>
              <a:gd name="T6" fmla="*/ 13 w 25"/>
              <a:gd name="T7" fmla="*/ 14 h 14"/>
              <a:gd name="T8" fmla="*/ 24 w 25"/>
              <a:gd name="T9" fmla="*/ 8 h 14"/>
              <a:gd name="T10" fmla="*/ 24 w 25"/>
              <a:gd name="T11" fmla="*/ 7 h 14"/>
              <a:gd name="T12" fmla="*/ 13 w 25"/>
              <a:gd name="T13" fmla="*/ 0 h 14"/>
              <a:gd name="T14" fmla="*/ 12 w 25"/>
              <a:gd name="T15" fmla="*/ 1 h 14"/>
              <a:gd name="T16" fmla="*/ 1 w 25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14">
                <a:moveTo>
                  <a:pt x="1" y="7"/>
                </a:moveTo>
                <a:cubicBezTo>
                  <a:pt x="1" y="7"/>
                  <a:pt x="0" y="8"/>
                  <a:pt x="1" y="8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7"/>
                  <a:pt x="25" y="7"/>
                  <a:pt x="24" y="7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1"/>
                </a:cubicBezTo>
                <a:lnTo>
                  <a:pt x="1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5" name="îśḻïḑe"/>
          <p:cNvSpPr/>
          <p:nvPr/>
        </p:nvSpPr>
        <p:spPr bwMode="auto">
          <a:xfrm>
            <a:off x="2961640" y="4104005"/>
            <a:ext cx="68580" cy="41275"/>
          </a:xfrm>
          <a:custGeom>
            <a:avLst/>
            <a:gdLst>
              <a:gd name="T0" fmla="*/ 0 w 24"/>
              <a:gd name="T1" fmla="*/ 7 h 14"/>
              <a:gd name="T2" fmla="*/ 0 w 24"/>
              <a:gd name="T3" fmla="*/ 8 h 14"/>
              <a:gd name="T4" fmla="*/ 11 w 24"/>
              <a:gd name="T5" fmla="*/ 14 h 14"/>
              <a:gd name="T6" fmla="*/ 12 w 24"/>
              <a:gd name="T7" fmla="*/ 14 h 14"/>
              <a:gd name="T8" fmla="*/ 23 w 24"/>
              <a:gd name="T9" fmla="*/ 8 h 14"/>
              <a:gd name="T10" fmla="*/ 24 w 24"/>
              <a:gd name="T11" fmla="*/ 7 h 14"/>
              <a:gd name="T12" fmla="*/ 13 w 24"/>
              <a:gd name="T13" fmla="*/ 1 h 14"/>
              <a:gd name="T14" fmla="*/ 11 w 24"/>
              <a:gd name="T15" fmla="*/ 1 h 14"/>
              <a:gd name="T16" fmla="*/ 0 w 24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4">
                <a:moveTo>
                  <a:pt x="0" y="7"/>
                </a:moveTo>
                <a:cubicBezTo>
                  <a:pt x="0" y="7"/>
                  <a:pt x="0" y="8"/>
                  <a:pt x="0" y="8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2" y="0"/>
                  <a:pt x="11" y="1"/>
                </a:cubicBezTo>
                <a:lnTo>
                  <a:pt x="0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6" name="işliḍè"/>
          <p:cNvSpPr/>
          <p:nvPr/>
        </p:nvSpPr>
        <p:spPr bwMode="auto">
          <a:xfrm>
            <a:off x="3401695" y="4309110"/>
            <a:ext cx="110490" cy="62865"/>
          </a:xfrm>
          <a:custGeom>
            <a:avLst/>
            <a:gdLst>
              <a:gd name="T0" fmla="*/ 28 w 39"/>
              <a:gd name="T1" fmla="*/ 22 h 22"/>
              <a:gd name="T2" fmla="*/ 39 w 39"/>
              <a:gd name="T3" fmla="*/ 16 h 22"/>
              <a:gd name="T4" fmla="*/ 39 w 39"/>
              <a:gd name="T5" fmla="*/ 15 h 22"/>
              <a:gd name="T6" fmla="*/ 13 w 39"/>
              <a:gd name="T7" fmla="*/ 0 h 22"/>
              <a:gd name="T8" fmla="*/ 11 w 39"/>
              <a:gd name="T9" fmla="*/ 0 h 22"/>
              <a:gd name="T10" fmla="*/ 0 w 39"/>
              <a:gd name="T11" fmla="*/ 6 h 22"/>
              <a:gd name="T12" fmla="*/ 0 w 39"/>
              <a:gd name="T13" fmla="*/ 7 h 22"/>
              <a:gd name="T14" fmla="*/ 26 w 39"/>
              <a:gd name="T15" fmla="*/ 22 h 22"/>
              <a:gd name="T16" fmla="*/ 28 w 39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22">
                <a:moveTo>
                  <a:pt x="28" y="22"/>
                </a:moveTo>
                <a:cubicBezTo>
                  <a:pt x="39" y="16"/>
                  <a:pt x="39" y="16"/>
                  <a:pt x="39" y="16"/>
                </a:cubicBezTo>
                <a:cubicBezTo>
                  <a:pt x="39" y="16"/>
                  <a:pt x="39" y="15"/>
                  <a:pt x="39" y="1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2"/>
                  <a:pt x="27" y="22"/>
                  <a:pt x="28" y="2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7" name="ísľiḑé"/>
          <p:cNvSpPr/>
          <p:nvPr/>
        </p:nvSpPr>
        <p:spPr bwMode="auto">
          <a:xfrm>
            <a:off x="2998470" y="4076700"/>
            <a:ext cx="62865" cy="34290"/>
          </a:xfrm>
          <a:custGeom>
            <a:avLst/>
            <a:gdLst>
              <a:gd name="T0" fmla="*/ 10 w 22"/>
              <a:gd name="T1" fmla="*/ 12 h 12"/>
              <a:gd name="T2" fmla="*/ 21 w 22"/>
              <a:gd name="T3" fmla="*/ 6 h 12"/>
              <a:gd name="T4" fmla="*/ 21 w 22"/>
              <a:gd name="T5" fmla="*/ 5 h 12"/>
              <a:gd name="T6" fmla="*/ 12 w 22"/>
              <a:gd name="T7" fmla="*/ 0 h 12"/>
              <a:gd name="T8" fmla="*/ 11 w 22"/>
              <a:gd name="T9" fmla="*/ 0 h 12"/>
              <a:gd name="T10" fmla="*/ 0 w 22"/>
              <a:gd name="T11" fmla="*/ 6 h 12"/>
              <a:gd name="T12" fmla="*/ 0 w 22"/>
              <a:gd name="T13" fmla="*/ 7 h 12"/>
              <a:gd name="T14" fmla="*/ 9 w 22"/>
              <a:gd name="T15" fmla="*/ 12 h 12"/>
              <a:gd name="T16" fmla="*/ 10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0" y="12"/>
                </a:moveTo>
                <a:cubicBezTo>
                  <a:pt x="21" y="6"/>
                  <a:pt x="21" y="6"/>
                  <a:pt x="21" y="6"/>
                </a:cubicBezTo>
                <a:cubicBezTo>
                  <a:pt x="22" y="5"/>
                  <a:pt x="22" y="5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8" name="iṧļîḓe"/>
          <p:cNvSpPr/>
          <p:nvPr/>
        </p:nvSpPr>
        <p:spPr bwMode="auto">
          <a:xfrm>
            <a:off x="3180080" y="4182110"/>
            <a:ext cx="62865" cy="36830"/>
          </a:xfrm>
          <a:custGeom>
            <a:avLst/>
            <a:gdLst>
              <a:gd name="T0" fmla="*/ 11 w 22"/>
              <a:gd name="T1" fmla="*/ 12 h 13"/>
              <a:gd name="T2" fmla="*/ 22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2 w 22"/>
              <a:gd name="T9" fmla="*/ 0 h 13"/>
              <a:gd name="T10" fmla="*/ 1 w 22"/>
              <a:gd name="T11" fmla="*/ 7 h 13"/>
              <a:gd name="T12" fmla="*/ 1 w 22"/>
              <a:gd name="T13" fmla="*/ 7 h 13"/>
              <a:gd name="T14" fmla="*/ 9 w 22"/>
              <a:gd name="T15" fmla="*/ 12 h 13"/>
              <a:gd name="T16" fmla="*/ 11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3"/>
                  <a:pt x="10" y="13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39" name="ísļíḓe"/>
          <p:cNvSpPr/>
          <p:nvPr/>
        </p:nvSpPr>
        <p:spPr bwMode="auto">
          <a:xfrm>
            <a:off x="3143250" y="4158615"/>
            <a:ext cx="62865" cy="36830"/>
          </a:xfrm>
          <a:custGeom>
            <a:avLst/>
            <a:gdLst>
              <a:gd name="T0" fmla="*/ 11 w 22"/>
              <a:gd name="T1" fmla="*/ 13 h 13"/>
              <a:gd name="T2" fmla="*/ 22 w 22"/>
              <a:gd name="T3" fmla="*/ 7 h 13"/>
              <a:gd name="T4" fmla="*/ 22 w 22"/>
              <a:gd name="T5" fmla="*/ 6 h 13"/>
              <a:gd name="T6" fmla="*/ 13 w 22"/>
              <a:gd name="T7" fmla="*/ 1 h 13"/>
              <a:gd name="T8" fmla="*/ 12 w 22"/>
              <a:gd name="T9" fmla="*/ 1 h 13"/>
              <a:gd name="T10" fmla="*/ 1 w 22"/>
              <a:gd name="T11" fmla="*/ 7 h 13"/>
              <a:gd name="T12" fmla="*/ 1 w 22"/>
              <a:gd name="T13" fmla="*/ 8 h 13"/>
              <a:gd name="T14" fmla="*/ 9 w 22"/>
              <a:gd name="T15" fmla="*/ 13 h 13"/>
              <a:gd name="T16" fmla="*/ 11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3"/>
                </a:move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1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0" name="îṩľîdè"/>
          <p:cNvSpPr/>
          <p:nvPr/>
        </p:nvSpPr>
        <p:spPr bwMode="auto">
          <a:xfrm>
            <a:off x="3216910" y="4201160"/>
            <a:ext cx="62865" cy="36830"/>
          </a:xfrm>
          <a:custGeom>
            <a:avLst/>
            <a:gdLst>
              <a:gd name="T0" fmla="*/ 11 w 22"/>
              <a:gd name="T1" fmla="*/ 13 h 13"/>
              <a:gd name="T2" fmla="*/ 22 w 22"/>
              <a:gd name="T3" fmla="*/ 7 h 13"/>
              <a:gd name="T4" fmla="*/ 22 w 22"/>
              <a:gd name="T5" fmla="*/ 6 h 13"/>
              <a:gd name="T6" fmla="*/ 13 w 22"/>
              <a:gd name="T7" fmla="*/ 1 h 13"/>
              <a:gd name="T8" fmla="*/ 12 w 22"/>
              <a:gd name="T9" fmla="*/ 1 h 13"/>
              <a:gd name="T10" fmla="*/ 1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1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3"/>
                </a:move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1" name="íšḻîḑé"/>
          <p:cNvSpPr/>
          <p:nvPr/>
        </p:nvSpPr>
        <p:spPr bwMode="auto">
          <a:xfrm>
            <a:off x="3069590" y="4116705"/>
            <a:ext cx="65405" cy="36830"/>
          </a:xfrm>
          <a:custGeom>
            <a:avLst/>
            <a:gdLst>
              <a:gd name="T0" fmla="*/ 11 w 23"/>
              <a:gd name="T1" fmla="*/ 13 h 13"/>
              <a:gd name="T2" fmla="*/ 22 w 23"/>
              <a:gd name="T3" fmla="*/ 7 h 13"/>
              <a:gd name="T4" fmla="*/ 22 w 23"/>
              <a:gd name="T5" fmla="*/ 6 h 13"/>
              <a:gd name="T6" fmla="*/ 13 w 23"/>
              <a:gd name="T7" fmla="*/ 1 h 13"/>
              <a:gd name="T8" fmla="*/ 12 w 23"/>
              <a:gd name="T9" fmla="*/ 1 h 13"/>
              <a:gd name="T10" fmla="*/ 1 w 23"/>
              <a:gd name="T11" fmla="*/ 7 h 13"/>
              <a:gd name="T12" fmla="*/ 1 w 23"/>
              <a:gd name="T13" fmla="*/ 8 h 13"/>
              <a:gd name="T14" fmla="*/ 10 w 23"/>
              <a:gd name="T15" fmla="*/ 13 h 13"/>
              <a:gd name="T16" fmla="*/ 11 w 2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1" y="13"/>
                </a:moveTo>
                <a:cubicBezTo>
                  <a:pt x="22" y="7"/>
                  <a:pt x="22" y="7"/>
                  <a:pt x="22" y="7"/>
                </a:cubicBezTo>
                <a:cubicBezTo>
                  <a:pt x="23" y="6"/>
                  <a:pt x="23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1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2" name="iṡľïḋé"/>
          <p:cNvSpPr/>
          <p:nvPr/>
        </p:nvSpPr>
        <p:spPr bwMode="auto">
          <a:xfrm>
            <a:off x="3106420" y="4138295"/>
            <a:ext cx="62865" cy="36830"/>
          </a:xfrm>
          <a:custGeom>
            <a:avLst/>
            <a:gdLst>
              <a:gd name="T0" fmla="*/ 11 w 22"/>
              <a:gd name="T1" fmla="*/ 12 h 13"/>
              <a:gd name="T2" fmla="*/ 22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2 w 22"/>
              <a:gd name="T9" fmla="*/ 0 h 13"/>
              <a:gd name="T10" fmla="*/ 1 w 22"/>
              <a:gd name="T11" fmla="*/ 7 h 13"/>
              <a:gd name="T12" fmla="*/ 1 w 22"/>
              <a:gd name="T13" fmla="*/ 7 h 13"/>
              <a:gd name="T14" fmla="*/ 10 w 22"/>
              <a:gd name="T15" fmla="*/ 13 h 13"/>
              <a:gd name="T16" fmla="*/ 11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3" name="íṡľïďê"/>
          <p:cNvSpPr/>
          <p:nvPr/>
        </p:nvSpPr>
        <p:spPr bwMode="auto">
          <a:xfrm>
            <a:off x="3032760" y="4095750"/>
            <a:ext cx="65405" cy="36830"/>
          </a:xfrm>
          <a:custGeom>
            <a:avLst/>
            <a:gdLst>
              <a:gd name="T0" fmla="*/ 11 w 23"/>
              <a:gd name="T1" fmla="*/ 13 h 13"/>
              <a:gd name="T2" fmla="*/ 22 w 23"/>
              <a:gd name="T3" fmla="*/ 6 h 13"/>
              <a:gd name="T4" fmla="*/ 22 w 23"/>
              <a:gd name="T5" fmla="*/ 5 h 13"/>
              <a:gd name="T6" fmla="*/ 13 w 23"/>
              <a:gd name="T7" fmla="*/ 0 h 13"/>
              <a:gd name="T8" fmla="*/ 12 w 23"/>
              <a:gd name="T9" fmla="*/ 0 h 13"/>
              <a:gd name="T10" fmla="*/ 1 w 23"/>
              <a:gd name="T11" fmla="*/ 7 h 13"/>
              <a:gd name="T12" fmla="*/ 1 w 23"/>
              <a:gd name="T13" fmla="*/ 7 h 13"/>
              <a:gd name="T14" fmla="*/ 10 w 23"/>
              <a:gd name="T15" fmla="*/ 13 h 13"/>
              <a:gd name="T16" fmla="*/ 11 w 2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1" y="13"/>
                </a:move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0" y="7"/>
                  <a:pt x="1" y="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4" name="ïSļïḍè"/>
          <p:cNvSpPr/>
          <p:nvPr/>
        </p:nvSpPr>
        <p:spPr bwMode="auto">
          <a:xfrm>
            <a:off x="3620135" y="4331970"/>
            <a:ext cx="62865" cy="36830"/>
          </a:xfrm>
          <a:custGeom>
            <a:avLst/>
            <a:gdLst>
              <a:gd name="T0" fmla="*/ 10 w 22"/>
              <a:gd name="T1" fmla="*/ 12 h 13"/>
              <a:gd name="T2" fmla="*/ 21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1 w 22"/>
              <a:gd name="T9" fmla="*/ 0 h 13"/>
              <a:gd name="T10" fmla="*/ 0 w 22"/>
              <a:gd name="T11" fmla="*/ 6 h 13"/>
              <a:gd name="T12" fmla="*/ 0 w 22"/>
              <a:gd name="T13" fmla="*/ 7 h 13"/>
              <a:gd name="T14" fmla="*/ 9 w 22"/>
              <a:gd name="T15" fmla="*/ 12 h 13"/>
              <a:gd name="T16" fmla="*/ 10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2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0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5" name="îšliḍê"/>
          <p:cNvSpPr/>
          <p:nvPr/>
        </p:nvSpPr>
        <p:spPr bwMode="auto">
          <a:xfrm>
            <a:off x="3662045" y="4305935"/>
            <a:ext cx="65405" cy="36830"/>
          </a:xfrm>
          <a:custGeom>
            <a:avLst/>
            <a:gdLst>
              <a:gd name="T0" fmla="*/ 12 w 23"/>
              <a:gd name="T1" fmla="*/ 0 h 13"/>
              <a:gd name="T2" fmla="*/ 1 w 23"/>
              <a:gd name="T3" fmla="*/ 6 h 13"/>
              <a:gd name="T4" fmla="*/ 1 w 23"/>
              <a:gd name="T5" fmla="*/ 7 h 13"/>
              <a:gd name="T6" fmla="*/ 10 w 23"/>
              <a:gd name="T7" fmla="*/ 12 h 13"/>
              <a:gd name="T8" fmla="*/ 11 w 23"/>
              <a:gd name="T9" fmla="*/ 12 h 13"/>
              <a:gd name="T10" fmla="*/ 22 w 23"/>
              <a:gd name="T11" fmla="*/ 6 h 13"/>
              <a:gd name="T12" fmla="*/ 22 w 23"/>
              <a:gd name="T13" fmla="*/ 5 h 13"/>
              <a:gd name="T14" fmla="*/ 13 w 23"/>
              <a:gd name="T15" fmla="*/ 0 h 13"/>
              <a:gd name="T16" fmla="*/ 12 w 23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2" y="0"/>
                </a:move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1" y="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1" y="13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6" name="ïŝḻïḑé"/>
          <p:cNvSpPr/>
          <p:nvPr/>
        </p:nvSpPr>
        <p:spPr bwMode="auto">
          <a:xfrm>
            <a:off x="3699510" y="4325620"/>
            <a:ext cx="65405" cy="36830"/>
          </a:xfrm>
          <a:custGeom>
            <a:avLst/>
            <a:gdLst>
              <a:gd name="T0" fmla="*/ 12 w 23"/>
              <a:gd name="T1" fmla="*/ 0 h 13"/>
              <a:gd name="T2" fmla="*/ 1 w 23"/>
              <a:gd name="T3" fmla="*/ 7 h 13"/>
              <a:gd name="T4" fmla="*/ 1 w 23"/>
              <a:gd name="T5" fmla="*/ 8 h 13"/>
              <a:gd name="T6" fmla="*/ 10 w 23"/>
              <a:gd name="T7" fmla="*/ 13 h 13"/>
              <a:gd name="T8" fmla="*/ 11 w 23"/>
              <a:gd name="T9" fmla="*/ 13 h 13"/>
              <a:gd name="T10" fmla="*/ 22 w 23"/>
              <a:gd name="T11" fmla="*/ 6 h 13"/>
              <a:gd name="T12" fmla="*/ 22 w 23"/>
              <a:gd name="T13" fmla="*/ 6 h 13"/>
              <a:gd name="T14" fmla="*/ 13 w 23"/>
              <a:gd name="T15" fmla="*/ 0 h 13"/>
              <a:gd name="T16" fmla="*/ 12 w 23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2" y="0"/>
                </a:move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3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7" name="ïṩliḍè"/>
          <p:cNvSpPr/>
          <p:nvPr/>
        </p:nvSpPr>
        <p:spPr bwMode="auto">
          <a:xfrm>
            <a:off x="3656965" y="4351020"/>
            <a:ext cx="62865" cy="36830"/>
          </a:xfrm>
          <a:custGeom>
            <a:avLst/>
            <a:gdLst>
              <a:gd name="T0" fmla="*/ 10 w 22"/>
              <a:gd name="T1" fmla="*/ 13 h 13"/>
              <a:gd name="T2" fmla="*/ 21 w 22"/>
              <a:gd name="T3" fmla="*/ 6 h 13"/>
              <a:gd name="T4" fmla="*/ 21 w 22"/>
              <a:gd name="T5" fmla="*/ 6 h 13"/>
              <a:gd name="T6" fmla="*/ 13 w 22"/>
              <a:gd name="T7" fmla="*/ 0 h 13"/>
              <a:gd name="T8" fmla="*/ 11 w 22"/>
              <a:gd name="T9" fmla="*/ 1 h 13"/>
              <a:gd name="T10" fmla="*/ 0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0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3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8" name="îṩḻïďè"/>
          <p:cNvSpPr/>
          <p:nvPr/>
        </p:nvSpPr>
        <p:spPr bwMode="auto">
          <a:xfrm>
            <a:off x="3625215" y="4283075"/>
            <a:ext cx="65405" cy="36830"/>
          </a:xfrm>
          <a:custGeom>
            <a:avLst/>
            <a:gdLst>
              <a:gd name="T0" fmla="*/ 12 w 23"/>
              <a:gd name="T1" fmla="*/ 1 h 13"/>
              <a:gd name="T2" fmla="*/ 1 w 23"/>
              <a:gd name="T3" fmla="*/ 7 h 13"/>
              <a:gd name="T4" fmla="*/ 1 w 23"/>
              <a:gd name="T5" fmla="*/ 8 h 13"/>
              <a:gd name="T6" fmla="*/ 10 w 23"/>
              <a:gd name="T7" fmla="*/ 13 h 13"/>
              <a:gd name="T8" fmla="*/ 11 w 23"/>
              <a:gd name="T9" fmla="*/ 13 h 13"/>
              <a:gd name="T10" fmla="*/ 22 w 23"/>
              <a:gd name="T11" fmla="*/ 6 h 13"/>
              <a:gd name="T12" fmla="*/ 22 w 23"/>
              <a:gd name="T13" fmla="*/ 6 h 13"/>
              <a:gd name="T14" fmla="*/ 13 w 23"/>
              <a:gd name="T15" fmla="*/ 0 h 13"/>
              <a:gd name="T16" fmla="*/ 12 w 23"/>
              <a:gd name="T17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2" y="1"/>
                </a:moveTo>
                <a:cubicBezTo>
                  <a:pt x="1" y="7"/>
                  <a:pt x="1" y="7"/>
                  <a:pt x="1" y="7"/>
                </a:cubicBezTo>
                <a:cubicBezTo>
                  <a:pt x="1" y="7"/>
                  <a:pt x="0" y="8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1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49" name="îṧļîḓe"/>
          <p:cNvSpPr/>
          <p:nvPr/>
        </p:nvSpPr>
        <p:spPr bwMode="auto">
          <a:xfrm>
            <a:off x="3450590" y="4387850"/>
            <a:ext cx="61595" cy="34290"/>
          </a:xfrm>
          <a:custGeom>
            <a:avLst/>
            <a:gdLst>
              <a:gd name="T0" fmla="*/ 0 w 22"/>
              <a:gd name="T1" fmla="*/ 6 h 12"/>
              <a:gd name="T2" fmla="*/ 0 w 22"/>
              <a:gd name="T3" fmla="*/ 7 h 12"/>
              <a:gd name="T4" fmla="*/ 9 w 22"/>
              <a:gd name="T5" fmla="*/ 12 h 12"/>
              <a:gd name="T6" fmla="*/ 10 w 22"/>
              <a:gd name="T7" fmla="*/ 12 h 12"/>
              <a:gd name="T8" fmla="*/ 21 w 22"/>
              <a:gd name="T9" fmla="*/ 6 h 12"/>
              <a:gd name="T10" fmla="*/ 21 w 22"/>
              <a:gd name="T11" fmla="*/ 5 h 12"/>
              <a:gd name="T12" fmla="*/ 13 w 22"/>
              <a:gd name="T13" fmla="*/ 0 h 12"/>
              <a:gd name="T14" fmla="*/ 11 w 22"/>
              <a:gd name="T15" fmla="*/ 0 h 12"/>
              <a:gd name="T16" fmla="*/ 0 w 22"/>
              <a:gd name="T17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0" y="6"/>
                </a:moveTo>
                <a:cubicBezTo>
                  <a:pt x="0" y="6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2"/>
                  <a:pt x="10" y="12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5"/>
                  <a:pt x="22" y="5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50" name="ïŝľîdé"/>
          <p:cNvSpPr/>
          <p:nvPr/>
        </p:nvSpPr>
        <p:spPr bwMode="auto">
          <a:xfrm>
            <a:off x="3521710" y="4427855"/>
            <a:ext cx="64135" cy="36830"/>
          </a:xfrm>
          <a:custGeom>
            <a:avLst/>
            <a:gdLst>
              <a:gd name="T0" fmla="*/ 1 w 23"/>
              <a:gd name="T1" fmla="*/ 7 h 13"/>
              <a:gd name="T2" fmla="*/ 1 w 23"/>
              <a:gd name="T3" fmla="*/ 8 h 13"/>
              <a:gd name="T4" fmla="*/ 10 w 23"/>
              <a:gd name="T5" fmla="*/ 13 h 13"/>
              <a:gd name="T6" fmla="*/ 11 w 23"/>
              <a:gd name="T7" fmla="*/ 13 h 13"/>
              <a:gd name="T8" fmla="*/ 22 w 23"/>
              <a:gd name="T9" fmla="*/ 7 h 13"/>
              <a:gd name="T10" fmla="*/ 22 w 23"/>
              <a:gd name="T11" fmla="*/ 6 h 13"/>
              <a:gd name="T12" fmla="*/ 13 w 23"/>
              <a:gd name="T13" fmla="*/ 1 h 13"/>
              <a:gd name="T14" fmla="*/ 12 w 23"/>
              <a:gd name="T15" fmla="*/ 1 h 13"/>
              <a:gd name="T16" fmla="*/ 1 w 23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" y="7"/>
                </a:moveTo>
                <a:cubicBezTo>
                  <a:pt x="1" y="7"/>
                  <a:pt x="0" y="8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7"/>
                  <a:pt x="22" y="7"/>
                  <a:pt x="22" y="7"/>
                </a:cubicBezTo>
                <a:cubicBezTo>
                  <a:pt x="23" y="6"/>
                  <a:pt x="23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1"/>
                  <a:pt x="12" y="1"/>
                </a:cubicBezTo>
                <a:lnTo>
                  <a:pt x="1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51" name="íSḻîďé"/>
          <p:cNvSpPr/>
          <p:nvPr/>
        </p:nvSpPr>
        <p:spPr bwMode="auto">
          <a:xfrm>
            <a:off x="3487420" y="4408805"/>
            <a:ext cx="61595" cy="36830"/>
          </a:xfrm>
          <a:custGeom>
            <a:avLst/>
            <a:gdLst>
              <a:gd name="T0" fmla="*/ 0 w 22"/>
              <a:gd name="T1" fmla="*/ 7 h 13"/>
              <a:gd name="T2" fmla="*/ 0 w 22"/>
              <a:gd name="T3" fmla="*/ 8 h 13"/>
              <a:gd name="T4" fmla="*/ 9 w 22"/>
              <a:gd name="T5" fmla="*/ 13 h 13"/>
              <a:gd name="T6" fmla="*/ 10 w 22"/>
              <a:gd name="T7" fmla="*/ 13 h 13"/>
              <a:gd name="T8" fmla="*/ 21 w 22"/>
              <a:gd name="T9" fmla="*/ 6 h 13"/>
              <a:gd name="T10" fmla="*/ 21 w 22"/>
              <a:gd name="T11" fmla="*/ 5 h 13"/>
              <a:gd name="T12" fmla="*/ 12 w 22"/>
              <a:gd name="T13" fmla="*/ 0 h 13"/>
              <a:gd name="T14" fmla="*/ 11 w 22"/>
              <a:gd name="T15" fmla="*/ 0 h 13"/>
              <a:gd name="T16" fmla="*/ 0 w 22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0" y="7"/>
                </a:move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lnTo>
                  <a:pt x="0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52" name="ïṥḷïdè"/>
          <p:cNvSpPr/>
          <p:nvPr/>
        </p:nvSpPr>
        <p:spPr bwMode="auto">
          <a:xfrm>
            <a:off x="3583305" y="4309110"/>
            <a:ext cx="62865" cy="36830"/>
          </a:xfrm>
          <a:custGeom>
            <a:avLst/>
            <a:gdLst>
              <a:gd name="T0" fmla="*/ 10 w 22"/>
              <a:gd name="T1" fmla="*/ 13 h 13"/>
              <a:gd name="T2" fmla="*/ 21 w 22"/>
              <a:gd name="T3" fmla="*/ 7 h 13"/>
              <a:gd name="T4" fmla="*/ 22 w 22"/>
              <a:gd name="T5" fmla="*/ 6 h 13"/>
              <a:gd name="T6" fmla="*/ 13 w 22"/>
              <a:gd name="T7" fmla="*/ 1 h 13"/>
              <a:gd name="T8" fmla="*/ 11 w 22"/>
              <a:gd name="T9" fmla="*/ 1 h 13"/>
              <a:gd name="T10" fmla="*/ 0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0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3"/>
                </a:moveTo>
                <a:cubicBezTo>
                  <a:pt x="21" y="7"/>
                  <a:pt x="21" y="7"/>
                  <a:pt x="21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2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53" name="îšļíde"/>
          <p:cNvSpPr/>
          <p:nvPr/>
        </p:nvSpPr>
        <p:spPr bwMode="auto">
          <a:xfrm>
            <a:off x="3529965" y="4382770"/>
            <a:ext cx="62865" cy="36830"/>
          </a:xfrm>
          <a:custGeom>
            <a:avLst/>
            <a:gdLst>
              <a:gd name="T0" fmla="*/ 22 w 22"/>
              <a:gd name="T1" fmla="*/ 6 h 13"/>
              <a:gd name="T2" fmla="*/ 22 w 22"/>
              <a:gd name="T3" fmla="*/ 5 h 13"/>
              <a:gd name="T4" fmla="*/ 13 w 22"/>
              <a:gd name="T5" fmla="*/ 0 h 13"/>
              <a:gd name="T6" fmla="*/ 12 w 22"/>
              <a:gd name="T7" fmla="*/ 0 h 13"/>
              <a:gd name="T8" fmla="*/ 1 w 22"/>
              <a:gd name="T9" fmla="*/ 7 h 13"/>
              <a:gd name="T10" fmla="*/ 1 w 22"/>
              <a:gd name="T11" fmla="*/ 7 h 13"/>
              <a:gd name="T12" fmla="*/ 9 w 22"/>
              <a:gd name="T13" fmla="*/ 13 h 13"/>
              <a:gd name="T14" fmla="*/ 11 w 22"/>
              <a:gd name="T15" fmla="*/ 12 h 13"/>
              <a:gd name="T16" fmla="*/ 22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6"/>
                </a:move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1" y="13"/>
                  <a:pt x="11" y="12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254" name="íṧḻîḑé"/>
          <p:cNvSpPr/>
          <p:nvPr/>
        </p:nvSpPr>
        <p:spPr bwMode="auto">
          <a:xfrm>
            <a:off x="3754120" y="4295140"/>
            <a:ext cx="65405" cy="36830"/>
          </a:xfrm>
          <a:custGeom>
            <a:avLst/>
            <a:gdLst>
              <a:gd name="T0" fmla="*/ 22 w 23"/>
              <a:gd name="T1" fmla="*/ 6 h 13"/>
              <a:gd name="T2" fmla="*/ 22 w 23"/>
              <a:gd name="T3" fmla="*/ 6 h 13"/>
              <a:gd name="T4" fmla="*/ 13 w 23"/>
              <a:gd name="T5" fmla="*/ 0 h 13"/>
              <a:gd name="T6" fmla="*/ 12 w 23"/>
              <a:gd name="T7" fmla="*/ 0 h 13"/>
              <a:gd name="T8" fmla="*/ 1 w 23"/>
              <a:gd name="T9" fmla="*/ 7 h 13"/>
              <a:gd name="T10" fmla="*/ 1 w 23"/>
              <a:gd name="T11" fmla="*/ 8 h 13"/>
              <a:gd name="T12" fmla="*/ 10 w 23"/>
              <a:gd name="T13" fmla="*/ 13 h 13"/>
              <a:gd name="T14" fmla="*/ 11 w 23"/>
              <a:gd name="T15" fmla="*/ 13 h 13"/>
              <a:gd name="T16" fmla="*/ 22 w 23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22" y="6"/>
                </a:moveTo>
                <a:cubicBezTo>
                  <a:pt x="23" y="6"/>
                  <a:pt x="23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23" name="íṩ1ïdê"/>
          <p:cNvSpPr/>
          <p:nvPr/>
        </p:nvSpPr>
        <p:spPr bwMode="auto">
          <a:xfrm>
            <a:off x="3683000" y="4251325"/>
            <a:ext cx="62865" cy="36830"/>
          </a:xfrm>
          <a:custGeom>
            <a:avLst/>
            <a:gdLst>
              <a:gd name="T0" fmla="*/ 21 w 22"/>
              <a:gd name="T1" fmla="*/ 6 h 13"/>
              <a:gd name="T2" fmla="*/ 21 w 22"/>
              <a:gd name="T3" fmla="*/ 6 h 13"/>
              <a:gd name="T4" fmla="*/ 13 w 22"/>
              <a:gd name="T5" fmla="*/ 0 h 13"/>
              <a:gd name="T6" fmla="*/ 11 w 22"/>
              <a:gd name="T7" fmla="*/ 1 h 13"/>
              <a:gd name="T8" fmla="*/ 0 w 22"/>
              <a:gd name="T9" fmla="*/ 7 h 13"/>
              <a:gd name="T10" fmla="*/ 0 w 22"/>
              <a:gd name="T11" fmla="*/ 8 h 13"/>
              <a:gd name="T12" fmla="*/ 9 w 22"/>
              <a:gd name="T13" fmla="*/ 13 h 13"/>
              <a:gd name="T14" fmla="*/ 10 w 22"/>
              <a:gd name="T15" fmla="*/ 13 h 13"/>
              <a:gd name="T16" fmla="*/ 21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1" y="6"/>
                </a:moveTo>
                <a:cubicBezTo>
                  <a:pt x="22" y="6"/>
                  <a:pt x="22" y="6"/>
                  <a:pt x="21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1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24" name="íśľîḑè"/>
          <p:cNvSpPr/>
          <p:nvPr/>
        </p:nvSpPr>
        <p:spPr bwMode="auto">
          <a:xfrm>
            <a:off x="3719830" y="4274820"/>
            <a:ext cx="62865" cy="36830"/>
          </a:xfrm>
          <a:custGeom>
            <a:avLst/>
            <a:gdLst>
              <a:gd name="T0" fmla="*/ 21 w 22"/>
              <a:gd name="T1" fmla="*/ 6 h 13"/>
              <a:gd name="T2" fmla="*/ 21 w 22"/>
              <a:gd name="T3" fmla="*/ 5 h 13"/>
              <a:gd name="T4" fmla="*/ 12 w 22"/>
              <a:gd name="T5" fmla="*/ 0 h 13"/>
              <a:gd name="T6" fmla="*/ 11 w 22"/>
              <a:gd name="T7" fmla="*/ 0 h 13"/>
              <a:gd name="T8" fmla="*/ 0 w 22"/>
              <a:gd name="T9" fmla="*/ 6 h 13"/>
              <a:gd name="T10" fmla="*/ 0 w 22"/>
              <a:gd name="T11" fmla="*/ 7 h 13"/>
              <a:gd name="T12" fmla="*/ 9 w 22"/>
              <a:gd name="T13" fmla="*/ 12 h 13"/>
              <a:gd name="T14" fmla="*/ 10 w 22"/>
              <a:gd name="T15" fmla="*/ 12 h 13"/>
              <a:gd name="T16" fmla="*/ 21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1" y="6"/>
                </a:moveTo>
                <a:cubicBezTo>
                  <a:pt x="22" y="6"/>
                  <a:pt x="22" y="5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2"/>
                  <a:pt x="10" y="12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26" name="ísľídè"/>
          <p:cNvSpPr/>
          <p:nvPr/>
        </p:nvSpPr>
        <p:spPr bwMode="auto">
          <a:xfrm>
            <a:off x="3816350" y="4393565"/>
            <a:ext cx="61595" cy="34290"/>
          </a:xfrm>
          <a:custGeom>
            <a:avLst/>
            <a:gdLst>
              <a:gd name="T0" fmla="*/ 12 w 22"/>
              <a:gd name="T1" fmla="*/ 0 h 12"/>
              <a:gd name="T2" fmla="*/ 1 w 22"/>
              <a:gd name="T3" fmla="*/ 6 h 12"/>
              <a:gd name="T4" fmla="*/ 0 w 22"/>
              <a:gd name="T5" fmla="*/ 7 h 12"/>
              <a:gd name="T6" fmla="*/ 9 w 22"/>
              <a:gd name="T7" fmla="*/ 12 h 12"/>
              <a:gd name="T8" fmla="*/ 11 w 22"/>
              <a:gd name="T9" fmla="*/ 12 h 12"/>
              <a:gd name="T10" fmla="*/ 22 w 22"/>
              <a:gd name="T11" fmla="*/ 6 h 12"/>
              <a:gd name="T12" fmla="*/ 22 w 22"/>
              <a:gd name="T13" fmla="*/ 5 h 12"/>
              <a:gd name="T14" fmla="*/ 13 w 22"/>
              <a:gd name="T15" fmla="*/ 0 h 12"/>
              <a:gd name="T16" fmla="*/ 12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2" y="0"/>
                </a:move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2"/>
                  <a:pt x="10" y="12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27" name="îṧḷiďê"/>
          <p:cNvSpPr/>
          <p:nvPr/>
        </p:nvSpPr>
        <p:spPr bwMode="auto">
          <a:xfrm>
            <a:off x="3779520" y="4371975"/>
            <a:ext cx="61595" cy="36830"/>
          </a:xfrm>
          <a:custGeom>
            <a:avLst/>
            <a:gdLst>
              <a:gd name="T0" fmla="*/ 1 w 22"/>
              <a:gd name="T1" fmla="*/ 7 h 13"/>
              <a:gd name="T2" fmla="*/ 1 w 22"/>
              <a:gd name="T3" fmla="*/ 8 h 13"/>
              <a:gd name="T4" fmla="*/ 9 w 22"/>
              <a:gd name="T5" fmla="*/ 13 h 13"/>
              <a:gd name="T6" fmla="*/ 11 w 22"/>
              <a:gd name="T7" fmla="*/ 13 h 13"/>
              <a:gd name="T8" fmla="*/ 22 w 22"/>
              <a:gd name="T9" fmla="*/ 6 h 13"/>
              <a:gd name="T10" fmla="*/ 22 w 22"/>
              <a:gd name="T11" fmla="*/ 5 h 13"/>
              <a:gd name="T12" fmla="*/ 13 w 22"/>
              <a:gd name="T13" fmla="*/ 0 h 13"/>
              <a:gd name="T14" fmla="*/ 12 w 22"/>
              <a:gd name="T15" fmla="*/ 0 h 13"/>
              <a:gd name="T16" fmla="*/ 1 w 22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" y="7"/>
                </a:moveTo>
                <a:cubicBezTo>
                  <a:pt x="0" y="7"/>
                  <a:pt x="0" y="7"/>
                  <a:pt x="1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29" name="íṩļídè"/>
          <p:cNvSpPr/>
          <p:nvPr/>
        </p:nvSpPr>
        <p:spPr bwMode="auto">
          <a:xfrm>
            <a:off x="3691255" y="4422140"/>
            <a:ext cx="62865" cy="36830"/>
          </a:xfrm>
          <a:custGeom>
            <a:avLst/>
            <a:gdLst>
              <a:gd name="T0" fmla="*/ 10 w 22"/>
              <a:gd name="T1" fmla="*/ 13 h 13"/>
              <a:gd name="T2" fmla="*/ 21 w 22"/>
              <a:gd name="T3" fmla="*/ 6 h 13"/>
              <a:gd name="T4" fmla="*/ 22 w 22"/>
              <a:gd name="T5" fmla="*/ 6 h 13"/>
              <a:gd name="T6" fmla="*/ 13 w 22"/>
              <a:gd name="T7" fmla="*/ 1 h 13"/>
              <a:gd name="T8" fmla="*/ 11 w 22"/>
              <a:gd name="T9" fmla="*/ 1 h 13"/>
              <a:gd name="T10" fmla="*/ 0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0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0" y="13"/>
                </a:move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2" y="0"/>
                  <a:pt x="11" y="1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10" y="13"/>
                  <a:pt x="10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30" name="îŝľiḋé"/>
          <p:cNvSpPr/>
          <p:nvPr/>
        </p:nvSpPr>
        <p:spPr bwMode="auto">
          <a:xfrm>
            <a:off x="3769995" y="4419600"/>
            <a:ext cx="65405" cy="36830"/>
          </a:xfrm>
          <a:custGeom>
            <a:avLst/>
            <a:gdLst>
              <a:gd name="T0" fmla="*/ 11 w 23"/>
              <a:gd name="T1" fmla="*/ 12 h 13"/>
              <a:gd name="T2" fmla="*/ 22 w 23"/>
              <a:gd name="T3" fmla="*/ 6 h 13"/>
              <a:gd name="T4" fmla="*/ 22 w 23"/>
              <a:gd name="T5" fmla="*/ 5 h 13"/>
              <a:gd name="T6" fmla="*/ 13 w 23"/>
              <a:gd name="T7" fmla="*/ 0 h 13"/>
              <a:gd name="T8" fmla="*/ 12 w 23"/>
              <a:gd name="T9" fmla="*/ 0 h 13"/>
              <a:gd name="T10" fmla="*/ 1 w 23"/>
              <a:gd name="T11" fmla="*/ 6 h 13"/>
              <a:gd name="T12" fmla="*/ 1 w 23"/>
              <a:gd name="T13" fmla="*/ 7 h 13"/>
              <a:gd name="T14" fmla="*/ 10 w 23"/>
              <a:gd name="T15" fmla="*/ 12 h 13"/>
              <a:gd name="T16" fmla="*/ 11 w 23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1" y="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1" y="12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31" name="îšľïḍê"/>
          <p:cNvSpPr/>
          <p:nvPr/>
        </p:nvSpPr>
        <p:spPr bwMode="auto">
          <a:xfrm>
            <a:off x="3733165" y="4396105"/>
            <a:ext cx="65405" cy="36830"/>
          </a:xfrm>
          <a:custGeom>
            <a:avLst/>
            <a:gdLst>
              <a:gd name="T0" fmla="*/ 1 w 23"/>
              <a:gd name="T1" fmla="*/ 7 h 13"/>
              <a:gd name="T2" fmla="*/ 1 w 23"/>
              <a:gd name="T3" fmla="*/ 8 h 13"/>
              <a:gd name="T4" fmla="*/ 10 w 23"/>
              <a:gd name="T5" fmla="*/ 13 h 13"/>
              <a:gd name="T6" fmla="*/ 11 w 23"/>
              <a:gd name="T7" fmla="*/ 13 h 13"/>
              <a:gd name="T8" fmla="*/ 22 w 23"/>
              <a:gd name="T9" fmla="*/ 6 h 13"/>
              <a:gd name="T10" fmla="*/ 22 w 23"/>
              <a:gd name="T11" fmla="*/ 6 h 13"/>
              <a:gd name="T12" fmla="*/ 13 w 23"/>
              <a:gd name="T13" fmla="*/ 0 h 13"/>
              <a:gd name="T14" fmla="*/ 12 w 23"/>
              <a:gd name="T15" fmla="*/ 1 h 13"/>
              <a:gd name="T16" fmla="*/ 1 w 23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1" y="7"/>
                </a:moveTo>
                <a:cubicBezTo>
                  <a:pt x="1" y="7"/>
                  <a:pt x="0" y="7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6"/>
                  <a:pt x="23" y="6"/>
                  <a:pt x="22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1"/>
                </a:cubicBezTo>
                <a:lnTo>
                  <a:pt x="1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32" name="işliďê"/>
          <p:cNvSpPr/>
          <p:nvPr/>
        </p:nvSpPr>
        <p:spPr bwMode="auto">
          <a:xfrm>
            <a:off x="3728085" y="4445635"/>
            <a:ext cx="62865" cy="36830"/>
          </a:xfrm>
          <a:custGeom>
            <a:avLst/>
            <a:gdLst>
              <a:gd name="T0" fmla="*/ 21 w 22"/>
              <a:gd name="T1" fmla="*/ 6 h 13"/>
              <a:gd name="T2" fmla="*/ 21 w 22"/>
              <a:gd name="T3" fmla="*/ 5 h 13"/>
              <a:gd name="T4" fmla="*/ 13 w 22"/>
              <a:gd name="T5" fmla="*/ 0 h 13"/>
              <a:gd name="T6" fmla="*/ 11 w 22"/>
              <a:gd name="T7" fmla="*/ 0 h 13"/>
              <a:gd name="T8" fmla="*/ 0 w 22"/>
              <a:gd name="T9" fmla="*/ 6 h 13"/>
              <a:gd name="T10" fmla="*/ 0 w 22"/>
              <a:gd name="T11" fmla="*/ 7 h 13"/>
              <a:gd name="T12" fmla="*/ 9 w 22"/>
              <a:gd name="T13" fmla="*/ 12 h 13"/>
              <a:gd name="T14" fmla="*/ 10 w 22"/>
              <a:gd name="T15" fmla="*/ 12 h 13"/>
              <a:gd name="T16" fmla="*/ 21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1" y="6"/>
                </a:moveTo>
                <a:cubicBezTo>
                  <a:pt x="22" y="6"/>
                  <a:pt x="22" y="5"/>
                  <a:pt x="21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0" y="12"/>
                </a:cubicBezTo>
                <a:lnTo>
                  <a:pt x="21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33" name="îsḷîdê"/>
          <p:cNvSpPr/>
          <p:nvPr/>
        </p:nvSpPr>
        <p:spPr bwMode="auto">
          <a:xfrm>
            <a:off x="3564255" y="4453890"/>
            <a:ext cx="98425" cy="55880"/>
          </a:xfrm>
          <a:custGeom>
            <a:avLst/>
            <a:gdLst>
              <a:gd name="T0" fmla="*/ 1 w 35"/>
              <a:gd name="T1" fmla="*/ 7 h 20"/>
              <a:gd name="T2" fmla="*/ 1 w 35"/>
              <a:gd name="T3" fmla="*/ 7 h 20"/>
              <a:gd name="T4" fmla="*/ 23 w 35"/>
              <a:gd name="T5" fmla="*/ 20 h 20"/>
              <a:gd name="T6" fmla="*/ 24 w 35"/>
              <a:gd name="T7" fmla="*/ 20 h 20"/>
              <a:gd name="T8" fmla="*/ 35 w 35"/>
              <a:gd name="T9" fmla="*/ 14 h 20"/>
              <a:gd name="T10" fmla="*/ 35 w 35"/>
              <a:gd name="T11" fmla="*/ 13 h 20"/>
              <a:gd name="T12" fmla="*/ 13 w 35"/>
              <a:gd name="T13" fmla="*/ 0 h 20"/>
              <a:gd name="T14" fmla="*/ 12 w 35"/>
              <a:gd name="T15" fmla="*/ 0 h 20"/>
              <a:gd name="T16" fmla="*/ 1 w 35"/>
              <a:gd name="T17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0">
                <a:moveTo>
                  <a:pt x="1" y="7"/>
                </a:moveTo>
                <a:cubicBezTo>
                  <a:pt x="0" y="7"/>
                  <a:pt x="0" y="7"/>
                  <a:pt x="1" y="7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4" y="20"/>
                  <a:pt x="24" y="20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13"/>
                  <a:pt x="35" y="13"/>
                  <a:pt x="35" y="13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35" name="ïsļíḍé"/>
          <p:cNvSpPr/>
          <p:nvPr/>
        </p:nvSpPr>
        <p:spPr bwMode="auto">
          <a:xfrm>
            <a:off x="3637915" y="4495800"/>
            <a:ext cx="61595" cy="36830"/>
          </a:xfrm>
          <a:custGeom>
            <a:avLst/>
            <a:gdLst>
              <a:gd name="T0" fmla="*/ 1 w 22"/>
              <a:gd name="T1" fmla="*/ 7 h 13"/>
              <a:gd name="T2" fmla="*/ 1 w 22"/>
              <a:gd name="T3" fmla="*/ 7 h 13"/>
              <a:gd name="T4" fmla="*/ 9 w 22"/>
              <a:gd name="T5" fmla="*/ 13 h 13"/>
              <a:gd name="T6" fmla="*/ 11 w 22"/>
              <a:gd name="T7" fmla="*/ 12 h 13"/>
              <a:gd name="T8" fmla="*/ 22 w 22"/>
              <a:gd name="T9" fmla="*/ 6 h 13"/>
              <a:gd name="T10" fmla="*/ 22 w 22"/>
              <a:gd name="T11" fmla="*/ 5 h 13"/>
              <a:gd name="T12" fmla="*/ 13 w 22"/>
              <a:gd name="T13" fmla="*/ 0 h 13"/>
              <a:gd name="T14" fmla="*/ 12 w 22"/>
              <a:gd name="T15" fmla="*/ 0 h 13"/>
              <a:gd name="T16" fmla="*/ 1 w 22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" y="7"/>
                </a:moveTo>
                <a:cubicBezTo>
                  <a:pt x="0" y="7"/>
                  <a:pt x="0" y="7"/>
                  <a:pt x="1" y="7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36" name="išlidê"/>
          <p:cNvSpPr/>
          <p:nvPr/>
        </p:nvSpPr>
        <p:spPr bwMode="auto">
          <a:xfrm>
            <a:off x="3683000" y="4469765"/>
            <a:ext cx="62865" cy="36830"/>
          </a:xfrm>
          <a:custGeom>
            <a:avLst/>
            <a:gdLst>
              <a:gd name="T0" fmla="*/ 11 w 22"/>
              <a:gd name="T1" fmla="*/ 12 h 13"/>
              <a:gd name="T2" fmla="*/ 22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1 w 22"/>
              <a:gd name="T9" fmla="*/ 0 h 13"/>
              <a:gd name="T10" fmla="*/ 0 w 22"/>
              <a:gd name="T11" fmla="*/ 6 h 13"/>
              <a:gd name="T12" fmla="*/ 0 w 22"/>
              <a:gd name="T13" fmla="*/ 7 h 13"/>
              <a:gd name="T14" fmla="*/ 9 w 22"/>
              <a:gd name="T15" fmla="*/ 12 h 13"/>
              <a:gd name="T16" fmla="*/ 11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3"/>
                  <a:pt x="10" y="13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38" name="i$ḻïďe"/>
          <p:cNvSpPr/>
          <p:nvPr/>
        </p:nvSpPr>
        <p:spPr bwMode="auto">
          <a:xfrm>
            <a:off x="3742690" y="4351020"/>
            <a:ext cx="61595" cy="34290"/>
          </a:xfrm>
          <a:custGeom>
            <a:avLst/>
            <a:gdLst>
              <a:gd name="T0" fmla="*/ 12 w 22"/>
              <a:gd name="T1" fmla="*/ 0 h 12"/>
              <a:gd name="T2" fmla="*/ 1 w 22"/>
              <a:gd name="T3" fmla="*/ 6 h 12"/>
              <a:gd name="T4" fmla="*/ 1 w 22"/>
              <a:gd name="T5" fmla="*/ 7 h 12"/>
              <a:gd name="T6" fmla="*/ 9 w 22"/>
              <a:gd name="T7" fmla="*/ 12 h 12"/>
              <a:gd name="T8" fmla="*/ 11 w 22"/>
              <a:gd name="T9" fmla="*/ 12 h 12"/>
              <a:gd name="T10" fmla="*/ 22 w 22"/>
              <a:gd name="T11" fmla="*/ 6 h 12"/>
              <a:gd name="T12" fmla="*/ 22 w 22"/>
              <a:gd name="T13" fmla="*/ 5 h 12"/>
              <a:gd name="T14" fmla="*/ 13 w 22"/>
              <a:gd name="T15" fmla="*/ 0 h 12"/>
              <a:gd name="T16" fmla="*/ 12 w 22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12" y="0"/>
                </a:move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1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2"/>
                  <a:pt x="11" y="12"/>
                  <a:pt x="11" y="12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2" name="iṧlïdê"/>
          <p:cNvSpPr/>
          <p:nvPr/>
        </p:nvSpPr>
        <p:spPr bwMode="auto">
          <a:xfrm>
            <a:off x="3699510" y="4377055"/>
            <a:ext cx="62865" cy="36830"/>
          </a:xfrm>
          <a:custGeom>
            <a:avLst/>
            <a:gdLst>
              <a:gd name="T0" fmla="*/ 11 w 22"/>
              <a:gd name="T1" fmla="*/ 0 h 13"/>
              <a:gd name="T2" fmla="*/ 0 w 22"/>
              <a:gd name="T3" fmla="*/ 6 h 13"/>
              <a:gd name="T4" fmla="*/ 0 w 22"/>
              <a:gd name="T5" fmla="*/ 7 h 13"/>
              <a:gd name="T6" fmla="*/ 9 w 22"/>
              <a:gd name="T7" fmla="*/ 12 h 13"/>
              <a:gd name="T8" fmla="*/ 10 w 22"/>
              <a:gd name="T9" fmla="*/ 12 h 13"/>
              <a:gd name="T10" fmla="*/ 21 w 22"/>
              <a:gd name="T11" fmla="*/ 6 h 13"/>
              <a:gd name="T12" fmla="*/ 21 w 22"/>
              <a:gd name="T13" fmla="*/ 5 h 13"/>
              <a:gd name="T14" fmla="*/ 12 w 22"/>
              <a:gd name="T15" fmla="*/ 0 h 13"/>
              <a:gd name="T16" fmla="*/ 11 w 22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0"/>
                </a:move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0" y="12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6"/>
                  <a:pt x="22" y="5"/>
                  <a:pt x="21" y="5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3" name="í$ļîďê"/>
          <p:cNvSpPr/>
          <p:nvPr/>
        </p:nvSpPr>
        <p:spPr bwMode="auto">
          <a:xfrm>
            <a:off x="3609340" y="4427855"/>
            <a:ext cx="62865" cy="36830"/>
          </a:xfrm>
          <a:custGeom>
            <a:avLst/>
            <a:gdLst>
              <a:gd name="T0" fmla="*/ 22 w 22"/>
              <a:gd name="T1" fmla="*/ 6 h 13"/>
              <a:gd name="T2" fmla="*/ 22 w 22"/>
              <a:gd name="T3" fmla="*/ 5 h 13"/>
              <a:gd name="T4" fmla="*/ 13 w 22"/>
              <a:gd name="T5" fmla="*/ 0 h 13"/>
              <a:gd name="T6" fmla="*/ 12 w 22"/>
              <a:gd name="T7" fmla="*/ 0 h 13"/>
              <a:gd name="T8" fmla="*/ 1 w 22"/>
              <a:gd name="T9" fmla="*/ 7 h 13"/>
              <a:gd name="T10" fmla="*/ 0 w 22"/>
              <a:gd name="T11" fmla="*/ 7 h 13"/>
              <a:gd name="T12" fmla="*/ 9 w 22"/>
              <a:gd name="T13" fmla="*/ 13 h 13"/>
              <a:gd name="T14" fmla="*/ 11 w 22"/>
              <a:gd name="T15" fmla="*/ 12 h 13"/>
              <a:gd name="T16" fmla="*/ 22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6"/>
                </a:move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2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4" name="îşļîḋe"/>
          <p:cNvSpPr/>
          <p:nvPr/>
        </p:nvSpPr>
        <p:spPr bwMode="auto">
          <a:xfrm>
            <a:off x="3654425" y="4401820"/>
            <a:ext cx="62865" cy="36830"/>
          </a:xfrm>
          <a:custGeom>
            <a:avLst/>
            <a:gdLst>
              <a:gd name="T0" fmla="*/ 11 w 22"/>
              <a:gd name="T1" fmla="*/ 12 h 13"/>
              <a:gd name="T2" fmla="*/ 22 w 22"/>
              <a:gd name="T3" fmla="*/ 6 h 13"/>
              <a:gd name="T4" fmla="*/ 22 w 22"/>
              <a:gd name="T5" fmla="*/ 5 h 13"/>
              <a:gd name="T6" fmla="*/ 13 w 22"/>
              <a:gd name="T7" fmla="*/ 0 h 13"/>
              <a:gd name="T8" fmla="*/ 11 w 22"/>
              <a:gd name="T9" fmla="*/ 0 h 13"/>
              <a:gd name="T10" fmla="*/ 0 w 22"/>
              <a:gd name="T11" fmla="*/ 6 h 13"/>
              <a:gd name="T12" fmla="*/ 0 w 22"/>
              <a:gd name="T13" fmla="*/ 7 h 13"/>
              <a:gd name="T14" fmla="*/ 9 w 22"/>
              <a:gd name="T15" fmla="*/ 12 h 13"/>
              <a:gd name="T16" fmla="*/ 11 w 22"/>
              <a:gd name="T1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2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1" y="12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5" name="ï$ľîḓé"/>
          <p:cNvSpPr/>
          <p:nvPr/>
        </p:nvSpPr>
        <p:spPr bwMode="auto">
          <a:xfrm>
            <a:off x="3764915" y="4438650"/>
            <a:ext cx="107950" cy="62865"/>
          </a:xfrm>
          <a:custGeom>
            <a:avLst/>
            <a:gdLst>
              <a:gd name="T0" fmla="*/ 37 w 38"/>
              <a:gd name="T1" fmla="*/ 5 h 22"/>
              <a:gd name="T2" fmla="*/ 28 w 38"/>
              <a:gd name="T3" fmla="*/ 0 h 22"/>
              <a:gd name="T4" fmla="*/ 27 w 38"/>
              <a:gd name="T5" fmla="*/ 0 h 22"/>
              <a:gd name="T6" fmla="*/ 0 w 38"/>
              <a:gd name="T7" fmla="*/ 16 h 22"/>
              <a:gd name="T8" fmla="*/ 0 w 38"/>
              <a:gd name="T9" fmla="*/ 17 h 22"/>
              <a:gd name="T10" fmla="*/ 9 w 38"/>
              <a:gd name="T11" fmla="*/ 22 h 22"/>
              <a:gd name="T12" fmla="*/ 10 w 38"/>
              <a:gd name="T13" fmla="*/ 22 h 22"/>
              <a:gd name="T14" fmla="*/ 37 w 38"/>
              <a:gd name="T15" fmla="*/ 6 h 22"/>
              <a:gd name="T16" fmla="*/ 37 w 38"/>
              <a:gd name="T1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22">
                <a:moveTo>
                  <a:pt x="37" y="5"/>
                </a:move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10" y="22"/>
                  <a:pt x="10" y="22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6"/>
                  <a:pt x="38" y="6"/>
                  <a:pt x="37" y="5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6" name="îSḻíḋê"/>
          <p:cNvSpPr/>
          <p:nvPr/>
        </p:nvSpPr>
        <p:spPr bwMode="auto">
          <a:xfrm>
            <a:off x="3674745" y="4490720"/>
            <a:ext cx="107950" cy="62865"/>
          </a:xfrm>
          <a:custGeom>
            <a:avLst/>
            <a:gdLst>
              <a:gd name="T0" fmla="*/ 1 w 38"/>
              <a:gd name="T1" fmla="*/ 17 h 22"/>
              <a:gd name="T2" fmla="*/ 9 w 38"/>
              <a:gd name="T3" fmla="*/ 22 h 22"/>
              <a:gd name="T4" fmla="*/ 11 w 38"/>
              <a:gd name="T5" fmla="*/ 22 h 22"/>
              <a:gd name="T6" fmla="*/ 38 w 38"/>
              <a:gd name="T7" fmla="*/ 6 h 22"/>
              <a:gd name="T8" fmla="*/ 38 w 38"/>
              <a:gd name="T9" fmla="*/ 6 h 22"/>
              <a:gd name="T10" fmla="*/ 29 w 38"/>
              <a:gd name="T11" fmla="*/ 1 h 22"/>
              <a:gd name="T12" fmla="*/ 27 w 38"/>
              <a:gd name="T13" fmla="*/ 1 h 22"/>
              <a:gd name="T14" fmla="*/ 1 w 38"/>
              <a:gd name="T15" fmla="*/ 16 h 22"/>
              <a:gd name="T16" fmla="*/ 1 w 38"/>
              <a:gd name="T17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22">
                <a:moveTo>
                  <a:pt x="1" y="17"/>
                </a:moveTo>
                <a:cubicBezTo>
                  <a:pt x="9" y="22"/>
                  <a:pt x="9" y="22"/>
                  <a:pt x="9" y="22"/>
                </a:cubicBezTo>
                <a:cubicBezTo>
                  <a:pt x="10" y="22"/>
                  <a:pt x="10" y="22"/>
                  <a:pt x="11" y="22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29" y="1"/>
                  <a:pt x="29" y="1"/>
                  <a:pt x="29" y="1"/>
                </a:cubicBezTo>
                <a:cubicBezTo>
                  <a:pt x="28" y="0"/>
                  <a:pt x="28" y="0"/>
                  <a:pt x="27" y="1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7"/>
                  <a:pt x="1" y="17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7" name="ïṣlîḑè"/>
          <p:cNvSpPr/>
          <p:nvPr/>
        </p:nvSpPr>
        <p:spPr bwMode="auto">
          <a:xfrm>
            <a:off x="3853815" y="4413885"/>
            <a:ext cx="61595" cy="36830"/>
          </a:xfrm>
          <a:custGeom>
            <a:avLst/>
            <a:gdLst>
              <a:gd name="T0" fmla="*/ 22 w 22"/>
              <a:gd name="T1" fmla="*/ 6 h 13"/>
              <a:gd name="T2" fmla="*/ 22 w 22"/>
              <a:gd name="T3" fmla="*/ 5 h 13"/>
              <a:gd name="T4" fmla="*/ 13 w 22"/>
              <a:gd name="T5" fmla="*/ 0 h 13"/>
              <a:gd name="T6" fmla="*/ 12 w 22"/>
              <a:gd name="T7" fmla="*/ 0 h 13"/>
              <a:gd name="T8" fmla="*/ 1 w 22"/>
              <a:gd name="T9" fmla="*/ 7 h 13"/>
              <a:gd name="T10" fmla="*/ 0 w 22"/>
              <a:gd name="T11" fmla="*/ 8 h 13"/>
              <a:gd name="T12" fmla="*/ 9 w 22"/>
              <a:gd name="T13" fmla="*/ 13 h 13"/>
              <a:gd name="T14" fmla="*/ 11 w 22"/>
              <a:gd name="T15" fmla="*/ 13 h 13"/>
              <a:gd name="T16" fmla="*/ 22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6"/>
                </a:moveTo>
                <a:cubicBezTo>
                  <a:pt x="22" y="6"/>
                  <a:pt x="22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8" name="îS1îḓe"/>
          <p:cNvSpPr/>
          <p:nvPr/>
        </p:nvSpPr>
        <p:spPr bwMode="auto">
          <a:xfrm>
            <a:off x="3646170" y="4448175"/>
            <a:ext cx="62865" cy="36830"/>
          </a:xfrm>
          <a:custGeom>
            <a:avLst/>
            <a:gdLst>
              <a:gd name="T0" fmla="*/ 11 w 22"/>
              <a:gd name="T1" fmla="*/ 13 h 13"/>
              <a:gd name="T2" fmla="*/ 22 w 22"/>
              <a:gd name="T3" fmla="*/ 7 h 13"/>
              <a:gd name="T4" fmla="*/ 22 w 22"/>
              <a:gd name="T5" fmla="*/ 6 h 13"/>
              <a:gd name="T6" fmla="*/ 13 w 22"/>
              <a:gd name="T7" fmla="*/ 1 h 13"/>
              <a:gd name="T8" fmla="*/ 12 w 22"/>
              <a:gd name="T9" fmla="*/ 1 h 13"/>
              <a:gd name="T10" fmla="*/ 1 w 22"/>
              <a:gd name="T11" fmla="*/ 7 h 13"/>
              <a:gd name="T12" fmla="*/ 0 w 22"/>
              <a:gd name="T13" fmla="*/ 8 h 13"/>
              <a:gd name="T14" fmla="*/ 9 w 22"/>
              <a:gd name="T15" fmla="*/ 13 h 13"/>
              <a:gd name="T16" fmla="*/ 11 w 22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11" y="13"/>
                </a:move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49" name="iṥ1iḍe"/>
          <p:cNvSpPr/>
          <p:nvPr/>
        </p:nvSpPr>
        <p:spPr bwMode="auto">
          <a:xfrm>
            <a:off x="3527425" y="4164330"/>
            <a:ext cx="65405" cy="36830"/>
          </a:xfrm>
          <a:custGeom>
            <a:avLst/>
            <a:gdLst>
              <a:gd name="T0" fmla="*/ 22 w 23"/>
              <a:gd name="T1" fmla="*/ 6 h 13"/>
              <a:gd name="T2" fmla="*/ 22 w 23"/>
              <a:gd name="T3" fmla="*/ 5 h 13"/>
              <a:gd name="T4" fmla="*/ 13 w 23"/>
              <a:gd name="T5" fmla="*/ 0 h 13"/>
              <a:gd name="T6" fmla="*/ 12 w 23"/>
              <a:gd name="T7" fmla="*/ 0 h 13"/>
              <a:gd name="T8" fmla="*/ 1 w 23"/>
              <a:gd name="T9" fmla="*/ 7 h 13"/>
              <a:gd name="T10" fmla="*/ 1 w 23"/>
              <a:gd name="T11" fmla="*/ 7 h 13"/>
              <a:gd name="T12" fmla="*/ 10 w 23"/>
              <a:gd name="T13" fmla="*/ 13 h 13"/>
              <a:gd name="T14" fmla="*/ 11 w 23"/>
              <a:gd name="T15" fmla="*/ 12 h 13"/>
              <a:gd name="T16" fmla="*/ 22 w 23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3">
                <a:moveTo>
                  <a:pt x="22" y="6"/>
                </a:moveTo>
                <a:cubicBezTo>
                  <a:pt x="23" y="6"/>
                  <a:pt x="23" y="6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2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0" name="íṩḻïďé"/>
          <p:cNvSpPr/>
          <p:nvPr/>
        </p:nvSpPr>
        <p:spPr bwMode="auto">
          <a:xfrm>
            <a:off x="3601085" y="4206240"/>
            <a:ext cx="61595" cy="36830"/>
          </a:xfrm>
          <a:custGeom>
            <a:avLst/>
            <a:gdLst>
              <a:gd name="T0" fmla="*/ 22 w 22"/>
              <a:gd name="T1" fmla="*/ 6 h 13"/>
              <a:gd name="T2" fmla="*/ 22 w 22"/>
              <a:gd name="T3" fmla="*/ 5 h 13"/>
              <a:gd name="T4" fmla="*/ 13 w 22"/>
              <a:gd name="T5" fmla="*/ 0 h 13"/>
              <a:gd name="T6" fmla="*/ 12 w 22"/>
              <a:gd name="T7" fmla="*/ 0 h 13"/>
              <a:gd name="T8" fmla="*/ 1 w 22"/>
              <a:gd name="T9" fmla="*/ 7 h 13"/>
              <a:gd name="T10" fmla="*/ 1 w 22"/>
              <a:gd name="T11" fmla="*/ 7 h 13"/>
              <a:gd name="T12" fmla="*/ 9 w 22"/>
              <a:gd name="T13" fmla="*/ 12 h 13"/>
              <a:gd name="T14" fmla="*/ 11 w 22"/>
              <a:gd name="T15" fmla="*/ 12 h 13"/>
              <a:gd name="T16" fmla="*/ 22 w 22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6"/>
                </a:moveTo>
                <a:cubicBezTo>
                  <a:pt x="22" y="6"/>
                  <a:pt x="22" y="5"/>
                  <a:pt x="2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3"/>
                  <a:pt x="11" y="13"/>
                  <a:pt x="11" y="12"/>
                </a:cubicBezTo>
                <a:lnTo>
                  <a:pt x="22" y="6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1" name="îṡ1ïḋe"/>
          <p:cNvSpPr/>
          <p:nvPr/>
        </p:nvSpPr>
        <p:spPr bwMode="auto">
          <a:xfrm>
            <a:off x="3564255" y="4184650"/>
            <a:ext cx="61595" cy="36830"/>
          </a:xfrm>
          <a:custGeom>
            <a:avLst/>
            <a:gdLst>
              <a:gd name="T0" fmla="*/ 22 w 22"/>
              <a:gd name="T1" fmla="*/ 7 h 13"/>
              <a:gd name="T2" fmla="*/ 22 w 22"/>
              <a:gd name="T3" fmla="*/ 6 h 13"/>
              <a:gd name="T4" fmla="*/ 13 w 22"/>
              <a:gd name="T5" fmla="*/ 1 h 13"/>
              <a:gd name="T6" fmla="*/ 12 w 22"/>
              <a:gd name="T7" fmla="*/ 1 h 13"/>
              <a:gd name="T8" fmla="*/ 1 w 22"/>
              <a:gd name="T9" fmla="*/ 7 h 13"/>
              <a:gd name="T10" fmla="*/ 1 w 22"/>
              <a:gd name="T11" fmla="*/ 8 h 13"/>
              <a:gd name="T12" fmla="*/ 10 w 22"/>
              <a:gd name="T13" fmla="*/ 13 h 13"/>
              <a:gd name="T14" fmla="*/ 11 w 22"/>
              <a:gd name="T15" fmla="*/ 13 h 13"/>
              <a:gd name="T16" fmla="*/ 22 w 22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7"/>
                </a:move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lnTo>
                  <a:pt x="22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2" name="ïS1ïḓe"/>
          <p:cNvSpPr/>
          <p:nvPr/>
        </p:nvSpPr>
        <p:spPr bwMode="auto">
          <a:xfrm>
            <a:off x="3637915" y="4227195"/>
            <a:ext cx="61595" cy="36830"/>
          </a:xfrm>
          <a:custGeom>
            <a:avLst/>
            <a:gdLst>
              <a:gd name="T0" fmla="*/ 22 w 22"/>
              <a:gd name="T1" fmla="*/ 7 h 13"/>
              <a:gd name="T2" fmla="*/ 22 w 22"/>
              <a:gd name="T3" fmla="*/ 6 h 13"/>
              <a:gd name="T4" fmla="*/ 13 w 22"/>
              <a:gd name="T5" fmla="*/ 1 h 13"/>
              <a:gd name="T6" fmla="*/ 12 w 22"/>
              <a:gd name="T7" fmla="*/ 1 h 13"/>
              <a:gd name="T8" fmla="*/ 1 w 22"/>
              <a:gd name="T9" fmla="*/ 7 h 13"/>
              <a:gd name="T10" fmla="*/ 1 w 22"/>
              <a:gd name="T11" fmla="*/ 8 h 13"/>
              <a:gd name="T12" fmla="*/ 9 w 22"/>
              <a:gd name="T13" fmla="*/ 13 h 13"/>
              <a:gd name="T14" fmla="*/ 11 w 22"/>
              <a:gd name="T15" fmla="*/ 13 h 13"/>
              <a:gd name="T16" fmla="*/ 22 w 22"/>
              <a:gd name="T1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3">
                <a:moveTo>
                  <a:pt x="22" y="7"/>
                </a:moveTo>
                <a:cubicBezTo>
                  <a:pt x="22" y="6"/>
                  <a:pt x="22" y="6"/>
                  <a:pt x="2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2" y="1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8"/>
                  <a:pt x="1" y="8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3"/>
                  <a:pt x="10" y="13"/>
                  <a:pt x="11" y="13"/>
                </a:cubicBezTo>
                <a:lnTo>
                  <a:pt x="22" y="7"/>
                </a:lnTo>
                <a:close/>
              </a:path>
            </a:pathLst>
          </a:custGeom>
          <a:solidFill>
            <a:srgbClr val="2460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3" name="îşľíde"/>
          <p:cNvSpPr/>
          <p:nvPr/>
        </p:nvSpPr>
        <p:spPr bwMode="auto">
          <a:xfrm>
            <a:off x="4401185" y="4419600"/>
            <a:ext cx="579120" cy="334645"/>
          </a:xfrm>
          <a:custGeom>
            <a:avLst/>
            <a:gdLst>
              <a:gd name="T0" fmla="*/ 163 w 204"/>
              <a:gd name="T1" fmla="*/ 115 h 118"/>
              <a:gd name="T2" fmla="*/ 198 w 204"/>
              <a:gd name="T3" fmla="*/ 95 h 118"/>
              <a:gd name="T4" fmla="*/ 198 w 204"/>
              <a:gd name="T5" fmla="*/ 84 h 118"/>
              <a:gd name="T6" fmla="*/ 60 w 204"/>
              <a:gd name="T7" fmla="*/ 4 h 118"/>
              <a:gd name="T8" fmla="*/ 40 w 204"/>
              <a:gd name="T9" fmla="*/ 4 h 118"/>
              <a:gd name="T10" fmla="*/ 5 w 204"/>
              <a:gd name="T11" fmla="*/ 24 h 118"/>
              <a:gd name="T12" fmla="*/ 5 w 204"/>
              <a:gd name="T13" fmla="*/ 35 h 118"/>
              <a:gd name="T14" fmla="*/ 144 w 204"/>
              <a:gd name="T15" fmla="*/ 115 h 118"/>
              <a:gd name="T16" fmla="*/ 163 w 204"/>
              <a:gd name="T17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4" h="118">
                <a:moveTo>
                  <a:pt x="163" y="115"/>
                </a:moveTo>
                <a:cubicBezTo>
                  <a:pt x="198" y="95"/>
                  <a:pt x="198" y="95"/>
                  <a:pt x="198" y="95"/>
                </a:cubicBezTo>
                <a:cubicBezTo>
                  <a:pt x="204" y="92"/>
                  <a:pt x="204" y="87"/>
                  <a:pt x="198" y="84"/>
                </a:cubicBezTo>
                <a:cubicBezTo>
                  <a:pt x="60" y="4"/>
                  <a:pt x="60" y="4"/>
                  <a:pt x="60" y="4"/>
                </a:cubicBezTo>
                <a:cubicBezTo>
                  <a:pt x="54" y="0"/>
                  <a:pt x="46" y="0"/>
                  <a:pt x="40" y="4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27"/>
                  <a:pt x="0" y="32"/>
                  <a:pt x="5" y="35"/>
                </a:cubicBezTo>
                <a:cubicBezTo>
                  <a:pt x="144" y="115"/>
                  <a:pt x="144" y="115"/>
                  <a:pt x="144" y="115"/>
                </a:cubicBezTo>
                <a:cubicBezTo>
                  <a:pt x="149" y="118"/>
                  <a:pt x="157" y="118"/>
                  <a:pt x="163" y="115"/>
                </a:cubicBezTo>
                <a:close/>
              </a:path>
            </a:pathLst>
          </a:custGeom>
          <a:solidFill>
            <a:srgbClr val="FFD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4" name="ïṡľiḑe"/>
          <p:cNvSpPr/>
          <p:nvPr/>
        </p:nvSpPr>
        <p:spPr bwMode="auto">
          <a:xfrm>
            <a:off x="4446270" y="4448175"/>
            <a:ext cx="210185" cy="121285"/>
          </a:xfrm>
          <a:custGeom>
            <a:avLst/>
            <a:gdLst>
              <a:gd name="T0" fmla="*/ 70 w 74"/>
              <a:gd name="T1" fmla="*/ 18 h 43"/>
              <a:gd name="T2" fmla="*/ 43 w 74"/>
              <a:gd name="T3" fmla="*/ 2 h 43"/>
              <a:gd name="T4" fmla="*/ 31 w 74"/>
              <a:gd name="T5" fmla="*/ 2 h 43"/>
              <a:gd name="T6" fmla="*/ 4 w 74"/>
              <a:gd name="T7" fmla="*/ 18 h 43"/>
              <a:gd name="T8" fmla="*/ 4 w 74"/>
              <a:gd name="T9" fmla="*/ 25 h 43"/>
              <a:gd name="T10" fmla="*/ 31 w 74"/>
              <a:gd name="T11" fmla="*/ 40 h 43"/>
              <a:gd name="T12" fmla="*/ 43 w 74"/>
              <a:gd name="T13" fmla="*/ 40 h 43"/>
              <a:gd name="T14" fmla="*/ 70 w 74"/>
              <a:gd name="T15" fmla="*/ 25 h 43"/>
              <a:gd name="T16" fmla="*/ 70 w 74"/>
              <a:gd name="T17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43">
                <a:moveTo>
                  <a:pt x="70" y="18"/>
                </a:moveTo>
                <a:cubicBezTo>
                  <a:pt x="43" y="2"/>
                  <a:pt x="43" y="2"/>
                  <a:pt x="43" y="2"/>
                </a:cubicBezTo>
                <a:cubicBezTo>
                  <a:pt x="40" y="0"/>
                  <a:pt x="34" y="0"/>
                  <a:pt x="31" y="2"/>
                </a:cubicBezTo>
                <a:cubicBezTo>
                  <a:pt x="4" y="18"/>
                  <a:pt x="4" y="18"/>
                  <a:pt x="4" y="18"/>
                </a:cubicBezTo>
                <a:cubicBezTo>
                  <a:pt x="0" y="20"/>
                  <a:pt x="0" y="23"/>
                  <a:pt x="4" y="25"/>
                </a:cubicBezTo>
                <a:cubicBezTo>
                  <a:pt x="31" y="40"/>
                  <a:pt x="31" y="40"/>
                  <a:pt x="31" y="40"/>
                </a:cubicBezTo>
                <a:cubicBezTo>
                  <a:pt x="34" y="43"/>
                  <a:pt x="40" y="43"/>
                  <a:pt x="43" y="40"/>
                </a:cubicBezTo>
                <a:cubicBezTo>
                  <a:pt x="70" y="25"/>
                  <a:pt x="70" y="25"/>
                  <a:pt x="70" y="25"/>
                </a:cubicBezTo>
                <a:cubicBezTo>
                  <a:pt x="74" y="23"/>
                  <a:pt x="74" y="20"/>
                  <a:pt x="70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5" name="îṡļïḋé"/>
          <p:cNvSpPr/>
          <p:nvPr/>
        </p:nvSpPr>
        <p:spPr bwMode="auto">
          <a:xfrm>
            <a:off x="4511675" y="4485005"/>
            <a:ext cx="73660" cy="42545"/>
          </a:xfrm>
          <a:custGeom>
            <a:avLst/>
            <a:gdLst>
              <a:gd name="T0" fmla="*/ 13 w 26"/>
              <a:gd name="T1" fmla="*/ 1 h 15"/>
              <a:gd name="T2" fmla="*/ 2 w 26"/>
              <a:gd name="T3" fmla="*/ 7 h 15"/>
              <a:gd name="T4" fmla="*/ 2 w 26"/>
              <a:gd name="T5" fmla="*/ 10 h 15"/>
              <a:gd name="T6" fmla="*/ 22 w 26"/>
              <a:gd name="T7" fmla="*/ 14 h 15"/>
              <a:gd name="T8" fmla="*/ 24 w 26"/>
              <a:gd name="T9" fmla="*/ 12 h 15"/>
              <a:gd name="T10" fmla="*/ 19 w 26"/>
              <a:gd name="T11" fmla="*/ 3 h 15"/>
              <a:gd name="T12" fmla="*/ 13 w 26"/>
              <a:gd name="T13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5">
                <a:moveTo>
                  <a:pt x="13" y="1"/>
                </a:moveTo>
                <a:cubicBezTo>
                  <a:pt x="2" y="7"/>
                  <a:pt x="2" y="7"/>
                  <a:pt x="2" y="7"/>
                </a:cubicBezTo>
                <a:cubicBezTo>
                  <a:pt x="0" y="9"/>
                  <a:pt x="0" y="10"/>
                  <a:pt x="2" y="10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5"/>
                  <a:pt x="26" y="14"/>
                  <a:pt x="24" y="12"/>
                </a:cubicBezTo>
                <a:cubicBezTo>
                  <a:pt x="19" y="3"/>
                  <a:pt x="19" y="3"/>
                  <a:pt x="19" y="3"/>
                </a:cubicBezTo>
                <a:cubicBezTo>
                  <a:pt x="17" y="1"/>
                  <a:pt x="15" y="0"/>
                  <a:pt x="13" y="1"/>
                </a:cubicBezTo>
                <a:close/>
              </a:path>
            </a:pathLst>
          </a:custGeom>
          <a:solidFill>
            <a:srgbClr val="F2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6" name="ïşļîďè"/>
          <p:cNvSpPr/>
          <p:nvPr/>
        </p:nvSpPr>
        <p:spPr bwMode="auto">
          <a:xfrm>
            <a:off x="4675505" y="4549140"/>
            <a:ext cx="233680" cy="136525"/>
          </a:xfrm>
          <a:custGeom>
            <a:avLst/>
            <a:gdLst>
              <a:gd name="T0" fmla="*/ 79 w 82"/>
              <a:gd name="T1" fmla="*/ 46 h 48"/>
              <a:gd name="T2" fmla="*/ 69 w 82"/>
              <a:gd name="T3" fmla="*/ 46 h 48"/>
              <a:gd name="T4" fmla="*/ 3 w 82"/>
              <a:gd name="T5" fmla="*/ 8 h 48"/>
              <a:gd name="T6" fmla="*/ 3 w 82"/>
              <a:gd name="T7" fmla="*/ 2 h 48"/>
              <a:gd name="T8" fmla="*/ 12 w 82"/>
              <a:gd name="T9" fmla="*/ 2 h 48"/>
              <a:gd name="T10" fmla="*/ 79 w 82"/>
              <a:gd name="T11" fmla="*/ 40 h 48"/>
              <a:gd name="T12" fmla="*/ 79 w 82"/>
              <a:gd name="T13" fmla="*/ 4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48">
                <a:moveTo>
                  <a:pt x="79" y="46"/>
                </a:moveTo>
                <a:cubicBezTo>
                  <a:pt x="76" y="48"/>
                  <a:pt x="72" y="48"/>
                  <a:pt x="69" y="46"/>
                </a:cubicBezTo>
                <a:cubicBezTo>
                  <a:pt x="3" y="8"/>
                  <a:pt x="3" y="8"/>
                  <a:pt x="3" y="8"/>
                </a:cubicBezTo>
                <a:cubicBezTo>
                  <a:pt x="0" y="6"/>
                  <a:pt x="0" y="3"/>
                  <a:pt x="3" y="2"/>
                </a:cubicBezTo>
                <a:cubicBezTo>
                  <a:pt x="5" y="0"/>
                  <a:pt x="10" y="0"/>
                  <a:pt x="12" y="2"/>
                </a:cubicBezTo>
                <a:cubicBezTo>
                  <a:pt x="79" y="40"/>
                  <a:pt x="79" y="40"/>
                  <a:pt x="79" y="40"/>
                </a:cubicBezTo>
                <a:cubicBezTo>
                  <a:pt x="82" y="42"/>
                  <a:pt x="82" y="45"/>
                  <a:pt x="79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7" name="iṧḷïḑê"/>
          <p:cNvSpPr/>
          <p:nvPr/>
        </p:nvSpPr>
        <p:spPr bwMode="auto">
          <a:xfrm>
            <a:off x="4627880" y="4580890"/>
            <a:ext cx="128270" cy="73660"/>
          </a:xfrm>
          <a:custGeom>
            <a:avLst/>
            <a:gdLst>
              <a:gd name="T0" fmla="*/ 42 w 45"/>
              <a:gd name="T1" fmla="*/ 24 h 26"/>
              <a:gd name="T2" fmla="*/ 32 w 45"/>
              <a:gd name="T3" fmla="*/ 24 h 26"/>
              <a:gd name="T4" fmla="*/ 2 w 45"/>
              <a:gd name="T5" fmla="*/ 7 h 26"/>
              <a:gd name="T6" fmla="*/ 2 w 45"/>
              <a:gd name="T7" fmla="*/ 1 h 26"/>
              <a:gd name="T8" fmla="*/ 12 w 45"/>
              <a:gd name="T9" fmla="*/ 1 h 26"/>
              <a:gd name="T10" fmla="*/ 42 w 45"/>
              <a:gd name="T11" fmla="*/ 19 h 26"/>
              <a:gd name="T12" fmla="*/ 42 w 45"/>
              <a:gd name="T13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6">
                <a:moveTo>
                  <a:pt x="42" y="24"/>
                </a:moveTo>
                <a:cubicBezTo>
                  <a:pt x="40" y="26"/>
                  <a:pt x="35" y="26"/>
                  <a:pt x="32" y="24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0" y="3"/>
                  <a:pt x="2" y="1"/>
                </a:cubicBezTo>
                <a:cubicBezTo>
                  <a:pt x="5" y="0"/>
                  <a:pt x="9" y="0"/>
                  <a:pt x="12" y="1"/>
                </a:cubicBezTo>
                <a:cubicBezTo>
                  <a:pt x="42" y="19"/>
                  <a:pt x="42" y="19"/>
                  <a:pt x="42" y="19"/>
                </a:cubicBezTo>
                <a:cubicBezTo>
                  <a:pt x="45" y="20"/>
                  <a:pt x="45" y="23"/>
                  <a:pt x="4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8" name="iṡḷïḑè"/>
          <p:cNvSpPr/>
          <p:nvPr/>
        </p:nvSpPr>
        <p:spPr bwMode="auto">
          <a:xfrm>
            <a:off x="4133215" y="4572635"/>
            <a:ext cx="579120" cy="334645"/>
          </a:xfrm>
          <a:custGeom>
            <a:avLst/>
            <a:gdLst>
              <a:gd name="T0" fmla="*/ 163 w 204"/>
              <a:gd name="T1" fmla="*/ 115 h 118"/>
              <a:gd name="T2" fmla="*/ 199 w 204"/>
              <a:gd name="T3" fmla="*/ 94 h 118"/>
              <a:gd name="T4" fmla="*/ 199 w 204"/>
              <a:gd name="T5" fmla="*/ 83 h 118"/>
              <a:gd name="T6" fmla="*/ 60 w 204"/>
              <a:gd name="T7" fmla="*/ 3 h 118"/>
              <a:gd name="T8" fmla="*/ 41 w 204"/>
              <a:gd name="T9" fmla="*/ 3 h 118"/>
              <a:gd name="T10" fmla="*/ 5 w 204"/>
              <a:gd name="T11" fmla="*/ 24 h 118"/>
              <a:gd name="T12" fmla="*/ 5 w 204"/>
              <a:gd name="T13" fmla="*/ 35 h 118"/>
              <a:gd name="T14" fmla="*/ 144 w 204"/>
              <a:gd name="T15" fmla="*/ 115 h 118"/>
              <a:gd name="T16" fmla="*/ 163 w 204"/>
              <a:gd name="T17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4" h="118">
                <a:moveTo>
                  <a:pt x="163" y="115"/>
                </a:moveTo>
                <a:cubicBezTo>
                  <a:pt x="199" y="94"/>
                  <a:pt x="199" y="94"/>
                  <a:pt x="199" y="94"/>
                </a:cubicBezTo>
                <a:cubicBezTo>
                  <a:pt x="204" y="91"/>
                  <a:pt x="204" y="86"/>
                  <a:pt x="199" y="83"/>
                </a:cubicBezTo>
                <a:cubicBezTo>
                  <a:pt x="60" y="3"/>
                  <a:pt x="60" y="3"/>
                  <a:pt x="60" y="3"/>
                </a:cubicBezTo>
                <a:cubicBezTo>
                  <a:pt x="55" y="0"/>
                  <a:pt x="46" y="0"/>
                  <a:pt x="41" y="3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27"/>
                  <a:pt x="0" y="32"/>
                  <a:pt x="5" y="35"/>
                </a:cubicBezTo>
                <a:cubicBezTo>
                  <a:pt x="144" y="115"/>
                  <a:pt x="144" y="115"/>
                  <a:pt x="144" y="115"/>
                </a:cubicBezTo>
                <a:cubicBezTo>
                  <a:pt x="149" y="118"/>
                  <a:pt x="158" y="118"/>
                  <a:pt x="163" y="115"/>
                </a:cubicBezTo>
                <a:close/>
              </a:path>
            </a:pathLst>
          </a:custGeom>
          <a:solidFill>
            <a:srgbClr val="FFD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59" name="îşľîdé"/>
          <p:cNvSpPr/>
          <p:nvPr/>
        </p:nvSpPr>
        <p:spPr bwMode="auto">
          <a:xfrm>
            <a:off x="4196080" y="4609465"/>
            <a:ext cx="175895" cy="99695"/>
          </a:xfrm>
          <a:custGeom>
            <a:avLst/>
            <a:gdLst>
              <a:gd name="T0" fmla="*/ 51 w 62"/>
              <a:gd name="T1" fmla="*/ 6 h 35"/>
              <a:gd name="T2" fmla="*/ 11 w 62"/>
              <a:gd name="T3" fmla="*/ 6 h 35"/>
              <a:gd name="T4" fmla="*/ 11 w 62"/>
              <a:gd name="T5" fmla="*/ 29 h 35"/>
              <a:gd name="T6" fmla="*/ 51 w 62"/>
              <a:gd name="T7" fmla="*/ 29 h 35"/>
              <a:gd name="T8" fmla="*/ 51 w 62"/>
              <a:gd name="T9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">
                <a:moveTo>
                  <a:pt x="51" y="6"/>
                </a:moveTo>
                <a:cubicBezTo>
                  <a:pt x="40" y="0"/>
                  <a:pt x="22" y="0"/>
                  <a:pt x="11" y="6"/>
                </a:cubicBezTo>
                <a:cubicBezTo>
                  <a:pt x="0" y="12"/>
                  <a:pt x="0" y="23"/>
                  <a:pt x="11" y="29"/>
                </a:cubicBezTo>
                <a:cubicBezTo>
                  <a:pt x="22" y="35"/>
                  <a:pt x="40" y="35"/>
                  <a:pt x="51" y="29"/>
                </a:cubicBezTo>
                <a:cubicBezTo>
                  <a:pt x="62" y="23"/>
                  <a:pt x="62" y="12"/>
                  <a:pt x="5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0" name="iṩḻïḋê"/>
          <p:cNvSpPr/>
          <p:nvPr/>
        </p:nvSpPr>
        <p:spPr bwMode="auto">
          <a:xfrm>
            <a:off x="4409440" y="4703445"/>
            <a:ext cx="232410" cy="132715"/>
          </a:xfrm>
          <a:custGeom>
            <a:avLst/>
            <a:gdLst>
              <a:gd name="T0" fmla="*/ 79 w 82"/>
              <a:gd name="T1" fmla="*/ 45 h 47"/>
              <a:gd name="T2" fmla="*/ 70 w 82"/>
              <a:gd name="T3" fmla="*/ 45 h 47"/>
              <a:gd name="T4" fmla="*/ 3 w 82"/>
              <a:gd name="T5" fmla="*/ 7 h 47"/>
              <a:gd name="T6" fmla="*/ 3 w 82"/>
              <a:gd name="T7" fmla="*/ 1 h 47"/>
              <a:gd name="T8" fmla="*/ 13 w 82"/>
              <a:gd name="T9" fmla="*/ 1 h 47"/>
              <a:gd name="T10" fmla="*/ 79 w 82"/>
              <a:gd name="T11" fmla="*/ 40 h 47"/>
              <a:gd name="T12" fmla="*/ 79 w 82"/>
              <a:gd name="T13" fmla="*/ 4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47">
                <a:moveTo>
                  <a:pt x="79" y="45"/>
                </a:moveTo>
                <a:cubicBezTo>
                  <a:pt x="77" y="47"/>
                  <a:pt x="72" y="47"/>
                  <a:pt x="70" y="45"/>
                </a:cubicBezTo>
                <a:cubicBezTo>
                  <a:pt x="3" y="7"/>
                  <a:pt x="3" y="7"/>
                  <a:pt x="3" y="7"/>
                </a:cubicBezTo>
                <a:cubicBezTo>
                  <a:pt x="0" y="5"/>
                  <a:pt x="0" y="3"/>
                  <a:pt x="3" y="1"/>
                </a:cubicBezTo>
                <a:cubicBezTo>
                  <a:pt x="6" y="0"/>
                  <a:pt x="10" y="0"/>
                  <a:pt x="13" y="1"/>
                </a:cubicBezTo>
                <a:cubicBezTo>
                  <a:pt x="79" y="40"/>
                  <a:pt x="79" y="40"/>
                  <a:pt x="79" y="40"/>
                </a:cubicBezTo>
                <a:cubicBezTo>
                  <a:pt x="82" y="41"/>
                  <a:pt x="82" y="44"/>
                  <a:pt x="79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1" name="íSḷíďê"/>
          <p:cNvSpPr/>
          <p:nvPr/>
        </p:nvSpPr>
        <p:spPr bwMode="auto">
          <a:xfrm>
            <a:off x="4361815" y="4730750"/>
            <a:ext cx="127000" cy="73660"/>
          </a:xfrm>
          <a:custGeom>
            <a:avLst/>
            <a:gdLst>
              <a:gd name="T0" fmla="*/ 43 w 45"/>
              <a:gd name="T1" fmla="*/ 25 h 26"/>
              <a:gd name="T2" fmla="*/ 33 w 45"/>
              <a:gd name="T3" fmla="*/ 24 h 26"/>
              <a:gd name="T4" fmla="*/ 3 w 45"/>
              <a:gd name="T5" fmla="*/ 7 h 26"/>
              <a:gd name="T6" fmla="*/ 3 w 45"/>
              <a:gd name="T7" fmla="*/ 1 h 26"/>
              <a:gd name="T8" fmla="*/ 12 w 45"/>
              <a:gd name="T9" fmla="*/ 1 h 26"/>
              <a:gd name="T10" fmla="*/ 42 w 45"/>
              <a:gd name="T11" fmla="*/ 19 h 26"/>
              <a:gd name="T12" fmla="*/ 43 w 45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6">
                <a:moveTo>
                  <a:pt x="43" y="25"/>
                </a:moveTo>
                <a:cubicBezTo>
                  <a:pt x="40" y="26"/>
                  <a:pt x="36" y="26"/>
                  <a:pt x="33" y="24"/>
                </a:cubicBezTo>
                <a:cubicBezTo>
                  <a:pt x="3" y="7"/>
                  <a:pt x="3" y="7"/>
                  <a:pt x="3" y="7"/>
                </a:cubicBezTo>
                <a:cubicBezTo>
                  <a:pt x="0" y="5"/>
                  <a:pt x="0" y="3"/>
                  <a:pt x="3" y="1"/>
                </a:cubicBezTo>
                <a:cubicBezTo>
                  <a:pt x="5" y="0"/>
                  <a:pt x="10" y="0"/>
                  <a:pt x="12" y="1"/>
                </a:cubicBezTo>
                <a:cubicBezTo>
                  <a:pt x="42" y="19"/>
                  <a:pt x="42" y="19"/>
                  <a:pt x="42" y="19"/>
                </a:cubicBezTo>
                <a:cubicBezTo>
                  <a:pt x="45" y="21"/>
                  <a:pt x="45" y="23"/>
                  <a:pt x="43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2" name="îS1idè"/>
          <p:cNvSpPr/>
          <p:nvPr/>
        </p:nvSpPr>
        <p:spPr bwMode="auto">
          <a:xfrm>
            <a:off x="4238625" y="4632325"/>
            <a:ext cx="91440" cy="47625"/>
          </a:xfrm>
          <a:custGeom>
            <a:avLst/>
            <a:gdLst>
              <a:gd name="T0" fmla="*/ 4 w 32"/>
              <a:gd name="T1" fmla="*/ 15 h 17"/>
              <a:gd name="T2" fmla="*/ 3 w 32"/>
              <a:gd name="T3" fmla="*/ 13 h 17"/>
              <a:gd name="T4" fmla="*/ 5 w 32"/>
              <a:gd name="T5" fmla="*/ 1 h 17"/>
              <a:gd name="T6" fmla="*/ 17 w 32"/>
              <a:gd name="T7" fmla="*/ 1 h 17"/>
              <a:gd name="T8" fmla="*/ 19 w 32"/>
              <a:gd name="T9" fmla="*/ 7 h 17"/>
              <a:gd name="T10" fmla="*/ 28 w 32"/>
              <a:gd name="T11" fmla="*/ 8 h 17"/>
              <a:gd name="T12" fmla="*/ 28 w 32"/>
              <a:gd name="T13" fmla="*/ 15 h 17"/>
              <a:gd name="T14" fmla="*/ 9 w 32"/>
              <a:gd name="T15" fmla="*/ 16 h 17"/>
              <a:gd name="T16" fmla="*/ 4 w 32"/>
              <a:gd name="T17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" h="17">
                <a:moveTo>
                  <a:pt x="4" y="15"/>
                </a:moveTo>
                <a:cubicBezTo>
                  <a:pt x="3" y="13"/>
                  <a:pt x="3" y="13"/>
                  <a:pt x="3" y="13"/>
                </a:cubicBezTo>
                <a:cubicBezTo>
                  <a:pt x="1" y="9"/>
                  <a:pt x="0" y="4"/>
                  <a:pt x="5" y="1"/>
                </a:cubicBezTo>
                <a:cubicBezTo>
                  <a:pt x="9" y="0"/>
                  <a:pt x="14" y="0"/>
                  <a:pt x="17" y="1"/>
                </a:cubicBezTo>
                <a:cubicBezTo>
                  <a:pt x="20" y="3"/>
                  <a:pt x="20" y="5"/>
                  <a:pt x="19" y="7"/>
                </a:cubicBezTo>
                <a:cubicBezTo>
                  <a:pt x="22" y="6"/>
                  <a:pt x="26" y="6"/>
                  <a:pt x="28" y="8"/>
                </a:cubicBezTo>
                <a:cubicBezTo>
                  <a:pt x="32" y="10"/>
                  <a:pt x="32" y="13"/>
                  <a:pt x="28" y="15"/>
                </a:cubicBezTo>
                <a:cubicBezTo>
                  <a:pt x="24" y="17"/>
                  <a:pt x="15" y="17"/>
                  <a:pt x="9" y="16"/>
                </a:cubicBezTo>
                <a:lnTo>
                  <a:pt x="4" y="15"/>
                </a:lnTo>
                <a:close/>
              </a:path>
            </a:pathLst>
          </a:custGeom>
          <a:solidFill>
            <a:srgbClr val="F2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3" name="íşḷîde"/>
          <p:cNvSpPr/>
          <p:nvPr/>
        </p:nvSpPr>
        <p:spPr bwMode="auto">
          <a:xfrm>
            <a:off x="3006725" y="2465705"/>
            <a:ext cx="917575" cy="1205865"/>
          </a:xfrm>
          <a:custGeom>
            <a:avLst/>
            <a:gdLst>
              <a:gd name="T0" fmla="*/ 323 w 323"/>
              <a:gd name="T1" fmla="*/ 190 h 425"/>
              <a:gd name="T2" fmla="*/ 323 w 323"/>
              <a:gd name="T3" fmla="*/ 421 h 425"/>
              <a:gd name="T4" fmla="*/ 319 w 323"/>
              <a:gd name="T5" fmla="*/ 423 h 425"/>
              <a:gd name="T6" fmla="*/ 4 w 323"/>
              <a:gd name="T7" fmla="*/ 241 h 425"/>
              <a:gd name="T8" fmla="*/ 0 w 323"/>
              <a:gd name="T9" fmla="*/ 235 h 425"/>
              <a:gd name="T10" fmla="*/ 0 w 323"/>
              <a:gd name="T11" fmla="*/ 3 h 425"/>
              <a:gd name="T12" fmla="*/ 4 w 323"/>
              <a:gd name="T13" fmla="*/ 1 h 425"/>
              <a:gd name="T14" fmla="*/ 319 w 323"/>
              <a:gd name="T15" fmla="*/ 183 h 425"/>
              <a:gd name="T16" fmla="*/ 323 w 323"/>
              <a:gd name="T17" fmla="*/ 19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425">
                <a:moveTo>
                  <a:pt x="323" y="190"/>
                </a:moveTo>
                <a:cubicBezTo>
                  <a:pt x="323" y="421"/>
                  <a:pt x="323" y="421"/>
                  <a:pt x="323" y="421"/>
                </a:cubicBezTo>
                <a:cubicBezTo>
                  <a:pt x="323" y="424"/>
                  <a:pt x="321" y="425"/>
                  <a:pt x="319" y="423"/>
                </a:cubicBezTo>
                <a:cubicBezTo>
                  <a:pt x="4" y="241"/>
                  <a:pt x="4" y="241"/>
                  <a:pt x="4" y="241"/>
                </a:cubicBezTo>
                <a:cubicBezTo>
                  <a:pt x="1" y="240"/>
                  <a:pt x="0" y="237"/>
                  <a:pt x="0" y="235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4" y="1"/>
                </a:cubicBezTo>
                <a:cubicBezTo>
                  <a:pt x="319" y="183"/>
                  <a:pt x="319" y="183"/>
                  <a:pt x="319" y="183"/>
                </a:cubicBezTo>
                <a:cubicBezTo>
                  <a:pt x="321" y="184"/>
                  <a:pt x="323" y="187"/>
                  <a:pt x="323" y="190"/>
                </a:cubicBezTo>
                <a:close/>
              </a:path>
            </a:pathLst>
          </a:custGeom>
          <a:solidFill>
            <a:srgbClr val="ABD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4" name="íŝḻiḋè"/>
          <p:cNvSpPr/>
          <p:nvPr/>
        </p:nvSpPr>
        <p:spPr bwMode="auto">
          <a:xfrm>
            <a:off x="3006725" y="2465705"/>
            <a:ext cx="917575" cy="584200"/>
          </a:xfrm>
          <a:custGeom>
            <a:avLst/>
            <a:gdLst>
              <a:gd name="T0" fmla="*/ 4 w 323"/>
              <a:gd name="T1" fmla="*/ 1 h 206"/>
              <a:gd name="T2" fmla="*/ 319 w 323"/>
              <a:gd name="T3" fmla="*/ 183 h 206"/>
              <a:gd name="T4" fmla="*/ 323 w 323"/>
              <a:gd name="T5" fmla="*/ 190 h 206"/>
              <a:gd name="T6" fmla="*/ 323 w 323"/>
              <a:gd name="T7" fmla="*/ 206 h 206"/>
              <a:gd name="T8" fmla="*/ 0 w 323"/>
              <a:gd name="T9" fmla="*/ 19 h 206"/>
              <a:gd name="T10" fmla="*/ 0 w 323"/>
              <a:gd name="T11" fmla="*/ 3 h 206"/>
              <a:gd name="T12" fmla="*/ 4 w 323"/>
              <a:gd name="T13" fmla="*/ 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3" h="206">
                <a:moveTo>
                  <a:pt x="4" y="1"/>
                </a:moveTo>
                <a:cubicBezTo>
                  <a:pt x="319" y="183"/>
                  <a:pt x="319" y="183"/>
                  <a:pt x="319" y="183"/>
                </a:cubicBezTo>
                <a:cubicBezTo>
                  <a:pt x="321" y="184"/>
                  <a:pt x="323" y="187"/>
                  <a:pt x="323" y="190"/>
                </a:cubicBezTo>
                <a:cubicBezTo>
                  <a:pt x="323" y="206"/>
                  <a:pt x="323" y="206"/>
                  <a:pt x="323" y="20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4" y="1"/>
                </a:cubicBezTo>
                <a:close/>
              </a:path>
            </a:pathLst>
          </a:custGeom>
          <a:solidFill>
            <a:srgbClr val="234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5" name="i$ḻiḍé"/>
          <p:cNvSpPr/>
          <p:nvPr/>
        </p:nvSpPr>
        <p:spPr bwMode="auto">
          <a:xfrm>
            <a:off x="3875405" y="2984500"/>
            <a:ext cx="20320" cy="28575"/>
          </a:xfrm>
          <a:custGeom>
            <a:avLst/>
            <a:gdLst>
              <a:gd name="T0" fmla="*/ 3 w 7"/>
              <a:gd name="T1" fmla="*/ 1 h 10"/>
              <a:gd name="T2" fmla="*/ 7 w 7"/>
              <a:gd name="T3" fmla="*/ 7 h 10"/>
              <a:gd name="T4" fmla="*/ 3 w 7"/>
              <a:gd name="T5" fmla="*/ 9 h 10"/>
              <a:gd name="T6" fmla="*/ 0 w 7"/>
              <a:gd name="T7" fmla="*/ 3 h 10"/>
              <a:gd name="T8" fmla="*/ 3 w 7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3" y="1"/>
                </a:moveTo>
                <a:cubicBezTo>
                  <a:pt x="5" y="2"/>
                  <a:pt x="7" y="5"/>
                  <a:pt x="7" y="7"/>
                </a:cubicBezTo>
                <a:cubicBezTo>
                  <a:pt x="7" y="9"/>
                  <a:pt x="5" y="10"/>
                  <a:pt x="3" y="9"/>
                </a:cubicBezTo>
                <a:cubicBezTo>
                  <a:pt x="1" y="8"/>
                  <a:pt x="0" y="5"/>
                  <a:pt x="0" y="3"/>
                </a:cubicBezTo>
                <a:cubicBezTo>
                  <a:pt x="0" y="0"/>
                  <a:pt x="1" y="0"/>
                  <a:pt x="3" y="1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6" name="í$ļïḑé"/>
          <p:cNvSpPr/>
          <p:nvPr/>
        </p:nvSpPr>
        <p:spPr bwMode="auto">
          <a:xfrm>
            <a:off x="3832860" y="2959735"/>
            <a:ext cx="20320" cy="31115"/>
          </a:xfrm>
          <a:custGeom>
            <a:avLst/>
            <a:gdLst>
              <a:gd name="T0" fmla="*/ 4 w 7"/>
              <a:gd name="T1" fmla="*/ 1 h 11"/>
              <a:gd name="T2" fmla="*/ 7 w 7"/>
              <a:gd name="T3" fmla="*/ 8 h 11"/>
              <a:gd name="T4" fmla="*/ 4 w 7"/>
              <a:gd name="T5" fmla="*/ 10 h 11"/>
              <a:gd name="T6" fmla="*/ 0 w 7"/>
              <a:gd name="T7" fmla="*/ 3 h 11"/>
              <a:gd name="T8" fmla="*/ 4 w 7"/>
              <a:gd name="T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1">
                <a:moveTo>
                  <a:pt x="4" y="1"/>
                </a:moveTo>
                <a:cubicBezTo>
                  <a:pt x="6" y="2"/>
                  <a:pt x="7" y="5"/>
                  <a:pt x="7" y="8"/>
                </a:cubicBezTo>
                <a:cubicBezTo>
                  <a:pt x="7" y="10"/>
                  <a:pt x="6" y="11"/>
                  <a:pt x="4" y="10"/>
                </a:cubicBezTo>
                <a:cubicBezTo>
                  <a:pt x="2" y="9"/>
                  <a:pt x="0" y="6"/>
                  <a:pt x="0" y="3"/>
                </a:cubicBezTo>
                <a:cubicBezTo>
                  <a:pt x="0" y="1"/>
                  <a:pt x="2" y="0"/>
                  <a:pt x="4" y="1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7" name="ïşľïḋé"/>
          <p:cNvSpPr/>
          <p:nvPr/>
        </p:nvSpPr>
        <p:spPr bwMode="auto">
          <a:xfrm>
            <a:off x="3790950" y="2936875"/>
            <a:ext cx="23495" cy="28575"/>
          </a:xfrm>
          <a:custGeom>
            <a:avLst/>
            <a:gdLst>
              <a:gd name="T0" fmla="*/ 4 w 8"/>
              <a:gd name="T1" fmla="*/ 1 h 10"/>
              <a:gd name="T2" fmla="*/ 8 w 8"/>
              <a:gd name="T3" fmla="*/ 7 h 10"/>
              <a:gd name="T4" fmla="*/ 4 w 8"/>
              <a:gd name="T5" fmla="*/ 9 h 10"/>
              <a:gd name="T6" fmla="*/ 0 w 8"/>
              <a:gd name="T7" fmla="*/ 3 h 10"/>
              <a:gd name="T8" fmla="*/ 4 w 8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0">
                <a:moveTo>
                  <a:pt x="4" y="1"/>
                </a:moveTo>
                <a:cubicBezTo>
                  <a:pt x="6" y="2"/>
                  <a:pt x="8" y="5"/>
                  <a:pt x="8" y="7"/>
                </a:cubicBezTo>
                <a:cubicBezTo>
                  <a:pt x="8" y="10"/>
                  <a:pt x="6" y="10"/>
                  <a:pt x="4" y="9"/>
                </a:cubicBezTo>
                <a:cubicBezTo>
                  <a:pt x="2" y="8"/>
                  <a:pt x="0" y="5"/>
                  <a:pt x="0" y="3"/>
                </a:cubicBezTo>
                <a:cubicBezTo>
                  <a:pt x="0" y="1"/>
                  <a:pt x="2" y="0"/>
                  <a:pt x="4" y="1"/>
                </a:cubicBezTo>
                <a:close/>
              </a:path>
            </a:pathLst>
          </a:custGeom>
          <a:solidFill>
            <a:srgbClr val="D9E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8" name="íṥḷiḋe"/>
          <p:cNvSpPr/>
          <p:nvPr/>
        </p:nvSpPr>
        <p:spPr bwMode="auto">
          <a:xfrm>
            <a:off x="3106420" y="2659380"/>
            <a:ext cx="153035" cy="226695"/>
          </a:xfrm>
          <a:custGeom>
            <a:avLst/>
            <a:gdLst>
              <a:gd name="T0" fmla="*/ 27 w 54"/>
              <a:gd name="T1" fmla="*/ 8 h 80"/>
              <a:gd name="T2" fmla="*/ 0 w 54"/>
              <a:gd name="T3" fmla="*/ 24 h 80"/>
              <a:gd name="T4" fmla="*/ 27 w 54"/>
              <a:gd name="T5" fmla="*/ 71 h 80"/>
              <a:gd name="T6" fmla="*/ 54 w 54"/>
              <a:gd name="T7" fmla="*/ 55 h 80"/>
              <a:gd name="T8" fmla="*/ 27 w 54"/>
              <a:gd name="T9" fmla="*/ 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80">
                <a:moveTo>
                  <a:pt x="27" y="8"/>
                </a:moveTo>
                <a:cubicBezTo>
                  <a:pt x="12" y="0"/>
                  <a:pt x="0" y="7"/>
                  <a:pt x="0" y="24"/>
                </a:cubicBezTo>
                <a:cubicBezTo>
                  <a:pt x="0" y="41"/>
                  <a:pt x="12" y="63"/>
                  <a:pt x="27" y="71"/>
                </a:cubicBezTo>
                <a:cubicBezTo>
                  <a:pt x="42" y="80"/>
                  <a:pt x="54" y="73"/>
                  <a:pt x="54" y="55"/>
                </a:cubicBezTo>
                <a:cubicBezTo>
                  <a:pt x="54" y="38"/>
                  <a:pt x="42" y="17"/>
                  <a:pt x="27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69" name="ïṣľîḑé"/>
          <p:cNvSpPr/>
          <p:nvPr/>
        </p:nvSpPr>
        <p:spPr bwMode="auto">
          <a:xfrm>
            <a:off x="3151505" y="2710180"/>
            <a:ext cx="52070" cy="73660"/>
          </a:xfrm>
          <a:custGeom>
            <a:avLst/>
            <a:gdLst>
              <a:gd name="T0" fmla="*/ 9 w 18"/>
              <a:gd name="T1" fmla="*/ 3 h 26"/>
              <a:gd name="T2" fmla="*/ 0 w 18"/>
              <a:gd name="T3" fmla="*/ 8 h 26"/>
              <a:gd name="T4" fmla="*/ 9 w 18"/>
              <a:gd name="T5" fmla="*/ 23 h 26"/>
              <a:gd name="T6" fmla="*/ 18 w 18"/>
              <a:gd name="T7" fmla="*/ 18 h 26"/>
              <a:gd name="T8" fmla="*/ 9 w 18"/>
              <a:gd name="T9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6">
                <a:moveTo>
                  <a:pt x="9" y="3"/>
                </a:moveTo>
                <a:cubicBezTo>
                  <a:pt x="4" y="0"/>
                  <a:pt x="0" y="2"/>
                  <a:pt x="0" y="8"/>
                </a:cubicBezTo>
                <a:cubicBezTo>
                  <a:pt x="0" y="14"/>
                  <a:pt x="4" y="20"/>
                  <a:pt x="9" y="23"/>
                </a:cubicBezTo>
                <a:cubicBezTo>
                  <a:pt x="14" y="26"/>
                  <a:pt x="18" y="24"/>
                  <a:pt x="18" y="18"/>
                </a:cubicBezTo>
                <a:cubicBezTo>
                  <a:pt x="18" y="12"/>
                  <a:pt x="14" y="6"/>
                  <a:pt x="9" y="3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0" name="i$ḷîdé"/>
          <p:cNvSpPr/>
          <p:nvPr/>
        </p:nvSpPr>
        <p:spPr bwMode="auto">
          <a:xfrm>
            <a:off x="3134995" y="2769870"/>
            <a:ext cx="97155" cy="103505"/>
          </a:xfrm>
          <a:custGeom>
            <a:avLst/>
            <a:gdLst>
              <a:gd name="T0" fmla="*/ 0 w 34"/>
              <a:gd name="T1" fmla="*/ 13 h 37"/>
              <a:gd name="T2" fmla="*/ 14 w 34"/>
              <a:gd name="T3" fmla="*/ 5 h 37"/>
              <a:gd name="T4" fmla="*/ 19 w 34"/>
              <a:gd name="T5" fmla="*/ 8 h 37"/>
              <a:gd name="T6" fmla="*/ 34 w 34"/>
              <a:gd name="T7" fmla="*/ 33 h 37"/>
              <a:gd name="T8" fmla="*/ 34 w 34"/>
              <a:gd name="T9" fmla="*/ 35 h 37"/>
              <a:gd name="T10" fmla="*/ 17 w 34"/>
              <a:gd name="T11" fmla="*/ 32 h 37"/>
              <a:gd name="T12" fmla="*/ 0 w 34"/>
              <a:gd name="T13" fmla="*/ 15 h 37"/>
              <a:gd name="T14" fmla="*/ 0 w 34"/>
              <a:gd name="T15" fmla="*/ 1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7">
                <a:moveTo>
                  <a:pt x="0" y="13"/>
                </a:moveTo>
                <a:cubicBezTo>
                  <a:pt x="0" y="4"/>
                  <a:pt x="6" y="0"/>
                  <a:pt x="14" y="5"/>
                </a:cubicBezTo>
                <a:cubicBezTo>
                  <a:pt x="19" y="8"/>
                  <a:pt x="19" y="8"/>
                  <a:pt x="19" y="8"/>
                </a:cubicBezTo>
                <a:cubicBezTo>
                  <a:pt x="27" y="12"/>
                  <a:pt x="34" y="23"/>
                  <a:pt x="34" y="33"/>
                </a:cubicBezTo>
                <a:cubicBezTo>
                  <a:pt x="34" y="35"/>
                  <a:pt x="34" y="35"/>
                  <a:pt x="34" y="35"/>
                </a:cubicBezTo>
                <a:cubicBezTo>
                  <a:pt x="29" y="37"/>
                  <a:pt x="23" y="36"/>
                  <a:pt x="17" y="32"/>
                </a:cubicBezTo>
                <a:cubicBezTo>
                  <a:pt x="10" y="28"/>
                  <a:pt x="4" y="22"/>
                  <a:pt x="0" y="15"/>
                </a:cubicBezTo>
                <a:lnTo>
                  <a:pt x="0" y="13"/>
                </a:ln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1" name="ïṥļîḓê"/>
          <p:cNvSpPr/>
          <p:nvPr/>
        </p:nvSpPr>
        <p:spPr bwMode="auto">
          <a:xfrm>
            <a:off x="3311525" y="2769870"/>
            <a:ext cx="147320" cy="103505"/>
          </a:xfrm>
          <a:custGeom>
            <a:avLst/>
            <a:gdLst>
              <a:gd name="T0" fmla="*/ 5 w 52"/>
              <a:gd name="T1" fmla="*/ 1 h 37"/>
              <a:gd name="T2" fmla="*/ 47 w 52"/>
              <a:gd name="T3" fmla="*/ 26 h 37"/>
              <a:gd name="T4" fmla="*/ 52 w 52"/>
              <a:gd name="T5" fmla="*/ 33 h 37"/>
              <a:gd name="T6" fmla="*/ 47 w 52"/>
              <a:gd name="T7" fmla="*/ 36 h 37"/>
              <a:gd name="T8" fmla="*/ 5 w 52"/>
              <a:gd name="T9" fmla="*/ 11 h 37"/>
              <a:gd name="T10" fmla="*/ 0 w 52"/>
              <a:gd name="T11" fmla="*/ 4 h 37"/>
              <a:gd name="T12" fmla="*/ 5 w 52"/>
              <a:gd name="T13" fmla="*/ 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37">
                <a:moveTo>
                  <a:pt x="5" y="1"/>
                </a:moveTo>
                <a:cubicBezTo>
                  <a:pt x="47" y="26"/>
                  <a:pt x="47" y="26"/>
                  <a:pt x="47" y="26"/>
                </a:cubicBezTo>
                <a:cubicBezTo>
                  <a:pt x="50" y="27"/>
                  <a:pt x="52" y="31"/>
                  <a:pt x="52" y="33"/>
                </a:cubicBezTo>
                <a:cubicBezTo>
                  <a:pt x="52" y="36"/>
                  <a:pt x="50" y="37"/>
                  <a:pt x="47" y="36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0"/>
                  <a:pt x="0" y="6"/>
                  <a:pt x="0" y="4"/>
                </a:cubicBezTo>
                <a:cubicBezTo>
                  <a:pt x="0" y="1"/>
                  <a:pt x="2" y="0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2" name="îṣľiḑe"/>
          <p:cNvSpPr/>
          <p:nvPr/>
        </p:nvSpPr>
        <p:spPr bwMode="auto">
          <a:xfrm>
            <a:off x="3311525" y="2837180"/>
            <a:ext cx="220980" cy="150495"/>
          </a:xfrm>
          <a:custGeom>
            <a:avLst/>
            <a:gdLst>
              <a:gd name="T0" fmla="*/ 5 w 78"/>
              <a:gd name="T1" fmla="*/ 2 h 53"/>
              <a:gd name="T2" fmla="*/ 74 w 78"/>
              <a:gd name="T3" fmla="*/ 42 h 53"/>
              <a:gd name="T4" fmla="*/ 78 w 78"/>
              <a:gd name="T5" fmla="*/ 49 h 53"/>
              <a:gd name="T6" fmla="*/ 74 w 78"/>
              <a:gd name="T7" fmla="*/ 52 h 53"/>
              <a:gd name="T8" fmla="*/ 5 w 78"/>
              <a:gd name="T9" fmla="*/ 12 h 53"/>
              <a:gd name="T10" fmla="*/ 0 w 78"/>
              <a:gd name="T11" fmla="*/ 4 h 53"/>
              <a:gd name="T12" fmla="*/ 5 w 78"/>
              <a:gd name="T13" fmla="*/ 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" h="53">
                <a:moveTo>
                  <a:pt x="5" y="2"/>
                </a:moveTo>
                <a:cubicBezTo>
                  <a:pt x="74" y="42"/>
                  <a:pt x="74" y="42"/>
                  <a:pt x="74" y="42"/>
                </a:cubicBezTo>
                <a:cubicBezTo>
                  <a:pt x="76" y="43"/>
                  <a:pt x="78" y="47"/>
                  <a:pt x="78" y="49"/>
                </a:cubicBezTo>
                <a:cubicBezTo>
                  <a:pt x="78" y="52"/>
                  <a:pt x="76" y="53"/>
                  <a:pt x="74" y="52"/>
                </a:cubicBezTo>
                <a:cubicBezTo>
                  <a:pt x="5" y="12"/>
                  <a:pt x="5" y="12"/>
                  <a:pt x="5" y="12"/>
                </a:cubicBezTo>
                <a:cubicBezTo>
                  <a:pt x="2" y="10"/>
                  <a:pt x="0" y="7"/>
                  <a:pt x="0" y="4"/>
                </a:cubicBezTo>
                <a:cubicBezTo>
                  <a:pt x="0" y="1"/>
                  <a:pt x="2" y="0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3" name="îṩľíḓê"/>
          <p:cNvSpPr/>
          <p:nvPr/>
        </p:nvSpPr>
        <p:spPr bwMode="auto">
          <a:xfrm>
            <a:off x="3311525" y="2891790"/>
            <a:ext cx="220980" cy="147320"/>
          </a:xfrm>
          <a:custGeom>
            <a:avLst/>
            <a:gdLst>
              <a:gd name="T0" fmla="*/ 5 w 78"/>
              <a:gd name="T1" fmla="*/ 1 h 52"/>
              <a:gd name="T2" fmla="*/ 74 w 78"/>
              <a:gd name="T3" fmla="*/ 41 h 52"/>
              <a:gd name="T4" fmla="*/ 78 w 78"/>
              <a:gd name="T5" fmla="*/ 49 h 52"/>
              <a:gd name="T6" fmla="*/ 74 w 78"/>
              <a:gd name="T7" fmla="*/ 51 h 52"/>
              <a:gd name="T8" fmla="*/ 5 w 78"/>
              <a:gd name="T9" fmla="*/ 11 h 52"/>
              <a:gd name="T10" fmla="*/ 0 w 78"/>
              <a:gd name="T11" fmla="*/ 3 h 52"/>
              <a:gd name="T12" fmla="*/ 5 w 78"/>
              <a:gd name="T13" fmla="*/ 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" h="52">
                <a:moveTo>
                  <a:pt x="5" y="1"/>
                </a:moveTo>
                <a:cubicBezTo>
                  <a:pt x="74" y="41"/>
                  <a:pt x="74" y="41"/>
                  <a:pt x="74" y="41"/>
                </a:cubicBezTo>
                <a:cubicBezTo>
                  <a:pt x="76" y="43"/>
                  <a:pt x="78" y="46"/>
                  <a:pt x="78" y="49"/>
                </a:cubicBezTo>
                <a:cubicBezTo>
                  <a:pt x="78" y="51"/>
                  <a:pt x="76" y="52"/>
                  <a:pt x="74" y="5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9"/>
                  <a:pt x="0" y="6"/>
                  <a:pt x="0" y="3"/>
                </a:cubicBezTo>
                <a:cubicBezTo>
                  <a:pt x="0" y="1"/>
                  <a:pt x="2" y="0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4" name="íS1ïdê"/>
          <p:cNvSpPr/>
          <p:nvPr/>
        </p:nvSpPr>
        <p:spPr bwMode="auto">
          <a:xfrm>
            <a:off x="3620135" y="3339465"/>
            <a:ext cx="255270" cy="243205"/>
          </a:xfrm>
          <a:custGeom>
            <a:avLst/>
            <a:gdLst>
              <a:gd name="T0" fmla="*/ 90 w 90"/>
              <a:gd name="T1" fmla="*/ 55 h 86"/>
              <a:gd name="T2" fmla="*/ 90 w 90"/>
              <a:gd name="T3" fmla="*/ 82 h 86"/>
              <a:gd name="T4" fmla="*/ 86 w 90"/>
              <a:gd name="T5" fmla="*/ 85 h 86"/>
              <a:gd name="T6" fmla="*/ 10 w 90"/>
              <a:gd name="T7" fmla="*/ 41 h 86"/>
              <a:gd name="T8" fmla="*/ 3 w 90"/>
              <a:gd name="T9" fmla="*/ 37 h 86"/>
              <a:gd name="T10" fmla="*/ 0 w 90"/>
              <a:gd name="T11" fmla="*/ 30 h 86"/>
              <a:gd name="T12" fmla="*/ 0 w 90"/>
              <a:gd name="T13" fmla="*/ 3 h 86"/>
              <a:gd name="T14" fmla="*/ 3 w 90"/>
              <a:gd name="T15" fmla="*/ 1 h 86"/>
              <a:gd name="T16" fmla="*/ 86 w 90"/>
              <a:gd name="T17" fmla="*/ 49 h 86"/>
              <a:gd name="T18" fmla="*/ 90 w 90"/>
              <a:gd name="T19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86">
                <a:moveTo>
                  <a:pt x="90" y="55"/>
                </a:moveTo>
                <a:cubicBezTo>
                  <a:pt x="90" y="82"/>
                  <a:pt x="90" y="82"/>
                  <a:pt x="90" y="82"/>
                </a:cubicBezTo>
                <a:cubicBezTo>
                  <a:pt x="90" y="85"/>
                  <a:pt x="88" y="86"/>
                  <a:pt x="86" y="85"/>
                </a:cubicBezTo>
                <a:cubicBezTo>
                  <a:pt x="10" y="41"/>
                  <a:pt x="10" y="41"/>
                  <a:pt x="10" y="41"/>
                </a:cubicBezTo>
                <a:cubicBezTo>
                  <a:pt x="3" y="37"/>
                  <a:pt x="3" y="37"/>
                  <a:pt x="3" y="37"/>
                </a:cubicBezTo>
                <a:cubicBezTo>
                  <a:pt x="1" y="36"/>
                  <a:pt x="0" y="33"/>
                  <a:pt x="0" y="3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1"/>
                </a:cubicBezTo>
                <a:cubicBezTo>
                  <a:pt x="86" y="49"/>
                  <a:pt x="86" y="49"/>
                  <a:pt x="86" y="49"/>
                </a:cubicBezTo>
                <a:cubicBezTo>
                  <a:pt x="88" y="50"/>
                  <a:pt x="90" y="53"/>
                  <a:pt x="90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5" name="iŝḷïḓè"/>
          <p:cNvSpPr/>
          <p:nvPr/>
        </p:nvSpPr>
        <p:spPr bwMode="auto">
          <a:xfrm>
            <a:off x="3620135" y="2936875"/>
            <a:ext cx="255270" cy="498475"/>
          </a:xfrm>
          <a:custGeom>
            <a:avLst/>
            <a:gdLst>
              <a:gd name="T0" fmla="*/ 90 w 90"/>
              <a:gd name="T1" fmla="*/ 56 h 176"/>
              <a:gd name="T2" fmla="*/ 90 w 90"/>
              <a:gd name="T3" fmla="*/ 172 h 176"/>
              <a:gd name="T4" fmla="*/ 86 w 90"/>
              <a:gd name="T5" fmla="*/ 174 h 176"/>
              <a:gd name="T6" fmla="*/ 10 w 90"/>
              <a:gd name="T7" fmla="*/ 131 h 176"/>
              <a:gd name="T8" fmla="*/ 3 w 90"/>
              <a:gd name="T9" fmla="*/ 127 h 176"/>
              <a:gd name="T10" fmla="*/ 0 w 90"/>
              <a:gd name="T11" fmla="*/ 120 h 176"/>
              <a:gd name="T12" fmla="*/ 0 w 90"/>
              <a:gd name="T13" fmla="*/ 4 h 176"/>
              <a:gd name="T14" fmla="*/ 3 w 90"/>
              <a:gd name="T15" fmla="*/ 1 h 176"/>
              <a:gd name="T16" fmla="*/ 86 w 90"/>
              <a:gd name="T17" fmla="*/ 49 h 176"/>
              <a:gd name="T18" fmla="*/ 90 w 90"/>
              <a:gd name="T19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176">
                <a:moveTo>
                  <a:pt x="90" y="56"/>
                </a:moveTo>
                <a:cubicBezTo>
                  <a:pt x="90" y="172"/>
                  <a:pt x="90" y="172"/>
                  <a:pt x="90" y="172"/>
                </a:cubicBezTo>
                <a:cubicBezTo>
                  <a:pt x="90" y="175"/>
                  <a:pt x="88" y="176"/>
                  <a:pt x="86" y="174"/>
                </a:cubicBezTo>
                <a:cubicBezTo>
                  <a:pt x="10" y="131"/>
                  <a:pt x="10" y="131"/>
                  <a:pt x="10" y="131"/>
                </a:cubicBezTo>
                <a:cubicBezTo>
                  <a:pt x="3" y="127"/>
                  <a:pt x="3" y="127"/>
                  <a:pt x="3" y="127"/>
                </a:cubicBezTo>
                <a:cubicBezTo>
                  <a:pt x="1" y="125"/>
                  <a:pt x="0" y="122"/>
                  <a:pt x="0" y="120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3" y="1"/>
                </a:cubicBezTo>
                <a:cubicBezTo>
                  <a:pt x="86" y="49"/>
                  <a:pt x="86" y="49"/>
                  <a:pt x="86" y="49"/>
                </a:cubicBezTo>
                <a:cubicBezTo>
                  <a:pt x="88" y="50"/>
                  <a:pt x="90" y="53"/>
                  <a:pt x="90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6" name="ïṡḻïdê"/>
          <p:cNvSpPr/>
          <p:nvPr/>
        </p:nvSpPr>
        <p:spPr bwMode="auto">
          <a:xfrm>
            <a:off x="3620135" y="2936875"/>
            <a:ext cx="97155" cy="153035"/>
          </a:xfrm>
          <a:custGeom>
            <a:avLst/>
            <a:gdLst>
              <a:gd name="T0" fmla="*/ 0 w 34"/>
              <a:gd name="T1" fmla="*/ 4 h 54"/>
              <a:gd name="T2" fmla="*/ 0 w 34"/>
              <a:gd name="T3" fmla="*/ 33 h 54"/>
              <a:gd name="T4" fmla="*/ 13 w 34"/>
              <a:gd name="T5" fmla="*/ 47 h 54"/>
              <a:gd name="T6" fmla="*/ 34 w 34"/>
              <a:gd name="T7" fmla="*/ 35 h 54"/>
              <a:gd name="T8" fmla="*/ 29 w 34"/>
              <a:gd name="T9" fmla="*/ 16 h 54"/>
              <a:gd name="T10" fmla="*/ 3 w 34"/>
              <a:gd name="T11" fmla="*/ 1 h 54"/>
              <a:gd name="T12" fmla="*/ 0 w 34"/>
              <a:gd name="T13" fmla="*/ 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54">
                <a:moveTo>
                  <a:pt x="0" y="4"/>
                </a:moveTo>
                <a:cubicBezTo>
                  <a:pt x="0" y="33"/>
                  <a:pt x="0" y="33"/>
                  <a:pt x="0" y="33"/>
                </a:cubicBezTo>
                <a:cubicBezTo>
                  <a:pt x="3" y="39"/>
                  <a:pt x="8" y="44"/>
                  <a:pt x="13" y="47"/>
                </a:cubicBezTo>
                <a:cubicBezTo>
                  <a:pt x="25" y="54"/>
                  <a:pt x="34" y="48"/>
                  <a:pt x="34" y="35"/>
                </a:cubicBezTo>
                <a:cubicBezTo>
                  <a:pt x="34" y="29"/>
                  <a:pt x="32" y="22"/>
                  <a:pt x="29" y="16"/>
                </a:cubicBezTo>
                <a:cubicBezTo>
                  <a:pt x="3" y="1"/>
                  <a:pt x="3" y="1"/>
                  <a:pt x="3" y="1"/>
                </a:cubicBezTo>
                <a:cubicBezTo>
                  <a:pt x="1" y="0"/>
                  <a:pt x="0" y="1"/>
                  <a:pt x="0" y="4"/>
                </a:cubicBez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7" name="ïšḻïḍé"/>
          <p:cNvSpPr/>
          <p:nvPr/>
        </p:nvSpPr>
        <p:spPr bwMode="auto">
          <a:xfrm>
            <a:off x="3648710" y="3126105"/>
            <a:ext cx="226695" cy="308610"/>
          </a:xfrm>
          <a:custGeom>
            <a:avLst/>
            <a:gdLst>
              <a:gd name="T0" fmla="*/ 80 w 80"/>
              <a:gd name="T1" fmla="*/ 64 h 109"/>
              <a:gd name="T2" fmla="*/ 80 w 80"/>
              <a:gd name="T3" fmla="*/ 105 h 109"/>
              <a:gd name="T4" fmla="*/ 76 w 80"/>
              <a:gd name="T5" fmla="*/ 107 h 109"/>
              <a:gd name="T6" fmla="*/ 0 w 80"/>
              <a:gd name="T7" fmla="*/ 64 h 109"/>
              <a:gd name="T8" fmla="*/ 23 w 80"/>
              <a:gd name="T9" fmla="*/ 16 h 109"/>
              <a:gd name="T10" fmla="*/ 37 w 80"/>
              <a:gd name="T11" fmla="*/ 47 h 109"/>
              <a:gd name="T12" fmla="*/ 60 w 80"/>
              <a:gd name="T13" fmla="*/ 0 h 109"/>
              <a:gd name="T14" fmla="*/ 80 w 80"/>
              <a:gd name="T15" fmla="*/ 6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109">
                <a:moveTo>
                  <a:pt x="80" y="64"/>
                </a:moveTo>
                <a:cubicBezTo>
                  <a:pt x="80" y="105"/>
                  <a:pt x="80" y="105"/>
                  <a:pt x="80" y="105"/>
                </a:cubicBezTo>
                <a:cubicBezTo>
                  <a:pt x="80" y="108"/>
                  <a:pt x="78" y="109"/>
                  <a:pt x="76" y="107"/>
                </a:cubicBezTo>
                <a:cubicBezTo>
                  <a:pt x="0" y="64"/>
                  <a:pt x="0" y="64"/>
                  <a:pt x="0" y="64"/>
                </a:cubicBezTo>
                <a:cubicBezTo>
                  <a:pt x="23" y="16"/>
                  <a:pt x="23" y="16"/>
                  <a:pt x="23" y="16"/>
                </a:cubicBezTo>
                <a:cubicBezTo>
                  <a:pt x="37" y="47"/>
                  <a:pt x="37" y="47"/>
                  <a:pt x="37" y="47"/>
                </a:cubicBezTo>
                <a:cubicBezTo>
                  <a:pt x="60" y="0"/>
                  <a:pt x="60" y="0"/>
                  <a:pt x="60" y="0"/>
                </a:cubicBezTo>
                <a:lnTo>
                  <a:pt x="80" y="64"/>
                </a:lnTo>
                <a:close/>
              </a:path>
            </a:pathLst>
          </a:custGeom>
          <a:solidFill>
            <a:srgbClr val="C1E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8" name="îṧ1íde"/>
          <p:cNvSpPr/>
          <p:nvPr/>
        </p:nvSpPr>
        <p:spPr bwMode="auto">
          <a:xfrm>
            <a:off x="3056255" y="2849245"/>
            <a:ext cx="513715" cy="316865"/>
          </a:xfrm>
          <a:custGeom>
            <a:avLst/>
            <a:gdLst>
              <a:gd name="T0" fmla="*/ 6 w 181"/>
              <a:gd name="T1" fmla="*/ 2 h 112"/>
              <a:gd name="T2" fmla="*/ 175 w 181"/>
              <a:gd name="T3" fmla="*/ 100 h 112"/>
              <a:gd name="T4" fmla="*/ 181 w 181"/>
              <a:gd name="T5" fmla="*/ 108 h 112"/>
              <a:gd name="T6" fmla="*/ 175 w 181"/>
              <a:gd name="T7" fmla="*/ 110 h 112"/>
              <a:gd name="T8" fmla="*/ 6 w 181"/>
              <a:gd name="T9" fmla="*/ 13 h 112"/>
              <a:gd name="T10" fmla="*/ 0 w 181"/>
              <a:gd name="T11" fmla="*/ 4 h 112"/>
              <a:gd name="T12" fmla="*/ 6 w 181"/>
              <a:gd name="T1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12">
                <a:moveTo>
                  <a:pt x="6" y="2"/>
                </a:moveTo>
                <a:cubicBezTo>
                  <a:pt x="175" y="100"/>
                  <a:pt x="175" y="100"/>
                  <a:pt x="175" y="100"/>
                </a:cubicBezTo>
                <a:cubicBezTo>
                  <a:pt x="178" y="102"/>
                  <a:pt x="181" y="106"/>
                  <a:pt x="181" y="108"/>
                </a:cubicBezTo>
                <a:cubicBezTo>
                  <a:pt x="181" y="111"/>
                  <a:pt x="178" y="112"/>
                  <a:pt x="175" y="110"/>
                </a:cubicBezTo>
                <a:cubicBezTo>
                  <a:pt x="6" y="13"/>
                  <a:pt x="6" y="13"/>
                  <a:pt x="6" y="13"/>
                </a:cubicBezTo>
                <a:cubicBezTo>
                  <a:pt x="2" y="11"/>
                  <a:pt x="0" y="7"/>
                  <a:pt x="0" y="4"/>
                </a:cubicBezTo>
                <a:cubicBezTo>
                  <a:pt x="0" y="1"/>
                  <a:pt x="2" y="0"/>
                  <a:pt x="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79" name="iŝľide"/>
          <p:cNvSpPr/>
          <p:nvPr/>
        </p:nvSpPr>
        <p:spPr bwMode="auto">
          <a:xfrm>
            <a:off x="3056255" y="2925445"/>
            <a:ext cx="513715" cy="314325"/>
          </a:xfrm>
          <a:custGeom>
            <a:avLst/>
            <a:gdLst>
              <a:gd name="T0" fmla="*/ 6 w 181"/>
              <a:gd name="T1" fmla="*/ 1 h 111"/>
              <a:gd name="T2" fmla="*/ 175 w 181"/>
              <a:gd name="T3" fmla="*/ 99 h 111"/>
              <a:gd name="T4" fmla="*/ 181 w 181"/>
              <a:gd name="T5" fmla="*/ 108 h 111"/>
              <a:gd name="T6" fmla="*/ 175 w 181"/>
              <a:gd name="T7" fmla="*/ 110 h 111"/>
              <a:gd name="T8" fmla="*/ 6 w 181"/>
              <a:gd name="T9" fmla="*/ 12 h 111"/>
              <a:gd name="T10" fmla="*/ 0 w 181"/>
              <a:gd name="T11" fmla="*/ 3 h 111"/>
              <a:gd name="T12" fmla="*/ 6 w 181"/>
              <a:gd name="T13" fmla="*/ 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11">
                <a:moveTo>
                  <a:pt x="6" y="1"/>
                </a:moveTo>
                <a:cubicBezTo>
                  <a:pt x="175" y="99"/>
                  <a:pt x="175" y="99"/>
                  <a:pt x="175" y="99"/>
                </a:cubicBezTo>
                <a:cubicBezTo>
                  <a:pt x="178" y="101"/>
                  <a:pt x="181" y="105"/>
                  <a:pt x="181" y="108"/>
                </a:cubicBezTo>
                <a:cubicBezTo>
                  <a:pt x="181" y="111"/>
                  <a:pt x="178" y="111"/>
                  <a:pt x="175" y="110"/>
                </a:cubicBezTo>
                <a:cubicBezTo>
                  <a:pt x="6" y="12"/>
                  <a:pt x="6" y="12"/>
                  <a:pt x="6" y="12"/>
                </a:cubicBezTo>
                <a:cubicBezTo>
                  <a:pt x="2" y="10"/>
                  <a:pt x="0" y="6"/>
                  <a:pt x="0" y="3"/>
                </a:cubicBezTo>
                <a:cubicBezTo>
                  <a:pt x="0" y="0"/>
                  <a:pt x="2" y="0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80" name="îşľîḍê"/>
          <p:cNvSpPr/>
          <p:nvPr/>
        </p:nvSpPr>
        <p:spPr bwMode="auto">
          <a:xfrm>
            <a:off x="3056255" y="2999740"/>
            <a:ext cx="513715" cy="316865"/>
          </a:xfrm>
          <a:custGeom>
            <a:avLst/>
            <a:gdLst>
              <a:gd name="T0" fmla="*/ 6 w 181"/>
              <a:gd name="T1" fmla="*/ 2 h 112"/>
              <a:gd name="T2" fmla="*/ 175 w 181"/>
              <a:gd name="T3" fmla="*/ 99 h 112"/>
              <a:gd name="T4" fmla="*/ 181 w 181"/>
              <a:gd name="T5" fmla="*/ 108 h 112"/>
              <a:gd name="T6" fmla="*/ 175 w 181"/>
              <a:gd name="T7" fmla="*/ 110 h 112"/>
              <a:gd name="T8" fmla="*/ 6 w 181"/>
              <a:gd name="T9" fmla="*/ 12 h 112"/>
              <a:gd name="T10" fmla="*/ 0 w 181"/>
              <a:gd name="T11" fmla="*/ 3 h 112"/>
              <a:gd name="T12" fmla="*/ 6 w 181"/>
              <a:gd name="T1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12">
                <a:moveTo>
                  <a:pt x="6" y="2"/>
                </a:moveTo>
                <a:cubicBezTo>
                  <a:pt x="175" y="99"/>
                  <a:pt x="175" y="99"/>
                  <a:pt x="175" y="99"/>
                </a:cubicBezTo>
                <a:cubicBezTo>
                  <a:pt x="178" y="101"/>
                  <a:pt x="181" y="105"/>
                  <a:pt x="181" y="108"/>
                </a:cubicBezTo>
                <a:cubicBezTo>
                  <a:pt x="181" y="111"/>
                  <a:pt x="178" y="112"/>
                  <a:pt x="175" y="110"/>
                </a:cubicBezTo>
                <a:cubicBezTo>
                  <a:pt x="6" y="12"/>
                  <a:pt x="6" y="12"/>
                  <a:pt x="6" y="12"/>
                </a:cubicBezTo>
                <a:cubicBezTo>
                  <a:pt x="2" y="10"/>
                  <a:pt x="0" y="6"/>
                  <a:pt x="0" y="3"/>
                </a:cubicBezTo>
                <a:cubicBezTo>
                  <a:pt x="0" y="1"/>
                  <a:pt x="2" y="0"/>
                  <a:pt x="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81" name="iṧḷiḋe"/>
          <p:cNvSpPr/>
          <p:nvPr/>
        </p:nvSpPr>
        <p:spPr bwMode="auto">
          <a:xfrm>
            <a:off x="3056255" y="3073400"/>
            <a:ext cx="513715" cy="316865"/>
          </a:xfrm>
          <a:custGeom>
            <a:avLst/>
            <a:gdLst>
              <a:gd name="T0" fmla="*/ 6 w 181"/>
              <a:gd name="T1" fmla="*/ 2 h 112"/>
              <a:gd name="T2" fmla="*/ 175 w 181"/>
              <a:gd name="T3" fmla="*/ 99 h 112"/>
              <a:gd name="T4" fmla="*/ 181 w 181"/>
              <a:gd name="T5" fmla="*/ 108 h 112"/>
              <a:gd name="T6" fmla="*/ 175 w 181"/>
              <a:gd name="T7" fmla="*/ 110 h 112"/>
              <a:gd name="T8" fmla="*/ 6 w 181"/>
              <a:gd name="T9" fmla="*/ 12 h 112"/>
              <a:gd name="T10" fmla="*/ 0 w 181"/>
              <a:gd name="T11" fmla="*/ 4 h 112"/>
              <a:gd name="T12" fmla="*/ 6 w 181"/>
              <a:gd name="T1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1" h="112">
                <a:moveTo>
                  <a:pt x="6" y="2"/>
                </a:moveTo>
                <a:cubicBezTo>
                  <a:pt x="175" y="99"/>
                  <a:pt x="175" y="99"/>
                  <a:pt x="175" y="99"/>
                </a:cubicBezTo>
                <a:cubicBezTo>
                  <a:pt x="178" y="101"/>
                  <a:pt x="181" y="105"/>
                  <a:pt x="181" y="108"/>
                </a:cubicBezTo>
                <a:cubicBezTo>
                  <a:pt x="181" y="111"/>
                  <a:pt x="178" y="112"/>
                  <a:pt x="175" y="110"/>
                </a:cubicBezTo>
                <a:cubicBezTo>
                  <a:pt x="6" y="12"/>
                  <a:pt x="6" y="12"/>
                  <a:pt x="6" y="12"/>
                </a:cubicBezTo>
                <a:cubicBezTo>
                  <a:pt x="2" y="10"/>
                  <a:pt x="0" y="6"/>
                  <a:pt x="0" y="4"/>
                </a:cubicBezTo>
                <a:cubicBezTo>
                  <a:pt x="0" y="1"/>
                  <a:pt x="2" y="0"/>
                  <a:pt x="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</a:p>
        </p:txBody>
      </p:sp>
      <p:sp>
        <p:nvSpPr>
          <p:cNvPr id="482" name="文本框 481"/>
          <p:cNvSpPr txBox="1"/>
          <p:nvPr/>
        </p:nvSpPr>
        <p:spPr>
          <a:xfrm>
            <a:off x="7435215" y="1398905"/>
            <a:ext cx="40163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kumimoji="0" sz="1000" b="0" i="0" u="none" strike="noStrike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Candara" panose="020E0502030303020204" pitchFamily="34" charset="0"/>
              </a:rPr>
              <a:t>固化财务报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Candara" panose="020E0502030303020204" pitchFamily="34" charset="0"/>
              </a:rPr>
              <a:t>表，</a:t>
            </a: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Candara" panose="020E0502030303020204" pitchFamily="34" charset="0"/>
              </a:rPr>
              <a:t>节省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Candara" panose="020E0502030303020204" pitchFamily="34" charset="0"/>
              </a:rPr>
              <a:t>财务合并报表时间和人力</a:t>
            </a: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Candara" panose="020E0502030303020204" pitchFamily="34" charset="0"/>
              </a:rPr>
              <a:t>投入，降低失误。</a:t>
            </a:r>
            <a:endParaRPr lang="zh-CN" altLang="en-US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Candara" panose="020E0502030303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PICTURE" val="#743196;"/>
</p:tagLst>
</file>

<file path=ppt/tags/tag10.xml><?xml version="1.0" encoding="utf-8"?>
<p:tagLst xmlns:p="http://schemas.openxmlformats.org/presentationml/2006/main">
  <p:tag name="ISLIDE.VECTOR" val="#254582;"/>
</p:tagLst>
</file>

<file path=ppt/tags/tag2.xml><?xml version="1.0" encoding="utf-8"?>
<p:tagLst xmlns:p="http://schemas.openxmlformats.org/presentationml/2006/main">
  <p:tag name="ISLIDE.ICON" val="#68131;#373972;"/>
</p:tagLst>
</file>

<file path=ppt/tags/tag3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PA" val="v3.0.0"/>
</p:tagLst>
</file>

<file path=ppt/tags/tag6.xml><?xml version="1.0" encoding="utf-8"?>
<p:tagLst xmlns:p="http://schemas.openxmlformats.org/presentationml/2006/main">
  <p:tag name="PA" val="v3.0.0"/>
</p:tagLst>
</file>

<file path=ppt/tags/tag7.xml><?xml version="1.0" encoding="utf-8"?>
<p:tagLst xmlns:p="http://schemas.openxmlformats.org/presentationml/2006/main">
  <p:tag name="PA" val="v3.0.0"/>
</p:tagLst>
</file>

<file path=ppt/tags/tag8.xml><?xml version="1.0" encoding="utf-8"?>
<p:tagLst xmlns:p="http://schemas.openxmlformats.org/presentationml/2006/main">
  <p:tag name="ISLIDE.VECTOR" val="222d8c48-2b13-4c4d-886b-757fb235cb88"/>
</p:tagLst>
</file>

<file path=ppt/tags/tag9.xml><?xml version="1.0" encoding="utf-8"?>
<p:tagLst xmlns:p="http://schemas.openxmlformats.org/presentationml/2006/main">
  <p:tag name="ISLIDE.VECTOR" val="#294879;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4318</Words>
  <Application>WPS 演示</Application>
  <PresentationFormat>宽屏</PresentationFormat>
  <Paragraphs>761</Paragraphs>
  <Slides>15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Arial</vt:lpstr>
      <vt:lpstr>微软雅黑</vt:lpstr>
      <vt:lpstr>Candara</vt:lpstr>
      <vt:lpstr>Calibri Light</vt:lpstr>
      <vt:lpstr>Wingdings</vt:lpstr>
      <vt:lpstr>方正兰亭黑简体</vt:lpstr>
      <vt:lpstr>黑体</vt:lpstr>
      <vt:lpstr>Roboto Condensed</vt:lpstr>
      <vt:lpstr>Arial Unicode MS</vt:lpstr>
      <vt:lpstr>Arial Black</vt:lpstr>
      <vt:lpstr>等线</vt:lpstr>
      <vt:lpstr>1_Office 主题</vt:lpstr>
      <vt:lpstr>PowerPoint 演示文稿</vt:lpstr>
      <vt:lpstr>制造类设计企业特征</vt:lpstr>
      <vt:lpstr>制造类企业存在痛点</vt:lpstr>
      <vt:lpstr>PowerPoint 演示文稿</vt:lpstr>
      <vt:lpstr>面向制造类企业的数据工程建设成果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fengrong</dc:creator>
  <cp:lastModifiedBy>JCC</cp:lastModifiedBy>
  <cp:revision>1738</cp:revision>
  <dcterms:created xsi:type="dcterms:W3CDTF">2021-04-14T01:31:00Z</dcterms:created>
  <dcterms:modified xsi:type="dcterms:W3CDTF">2022-03-18T02:06:31Z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2052-11.8.2.8875</vt:lpwstr>
  </property>
  <property fmtid="{D5CDD505-2E9C-101B-9397-08002B2CF9AE}" pid="3" name="ICV">
    <vt:lpwstr>3DBE7C079FDE4B059619D5E641B008C0</vt:lpwstr>
  </property>
  <property fmtid="{D5CDD505-2E9C-101B-9397-08002B2CF9AE}" pid="4" name="KSORubyTemplateID">
    <vt:lpwstr>13</vt:lpwstr>
  </property>
</Properties>
</file>